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sldIdLst>
    <p:sldId id="279" r:id="rId2"/>
    <p:sldId id="280" r:id="rId3"/>
    <p:sldId id="263" r:id="rId4"/>
    <p:sldId id="264" r:id="rId5"/>
    <p:sldId id="265" r:id="rId6"/>
    <p:sldId id="266" r:id="rId7"/>
    <p:sldId id="267" r:id="rId8"/>
    <p:sldId id="268" r:id="rId9"/>
    <p:sldId id="256" r:id="rId10"/>
    <p:sldId id="261" r:id="rId11"/>
    <p:sldId id="257" r:id="rId12"/>
    <p:sldId id="258" r:id="rId13"/>
    <p:sldId id="262" r:id="rId14"/>
    <p:sldId id="283" r:id="rId15"/>
    <p:sldId id="259" r:id="rId16"/>
    <p:sldId id="269" r:id="rId17"/>
    <p:sldId id="270" r:id="rId18"/>
    <p:sldId id="271" r:id="rId19"/>
    <p:sldId id="281" r:id="rId20"/>
    <p:sldId id="282" r:id="rId21"/>
    <p:sldId id="272" r:id="rId22"/>
    <p:sldId id="273" r:id="rId23"/>
    <p:sldId id="274" r:id="rId24"/>
    <p:sldId id="275" r:id="rId25"/>
    <p:sldId id="260" r:id="rId26"/>
    <p:sldId id="276" r:id="rId27"/>
    <p:sldId id="277" r:id="rId28"/>
    <p:sldId id="284" r:id="rId29"/>
    <p:sldId id="285" r:id="rId30"/>
    <p:sldId id="27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22" autoAdjust="0"/>
  </p:normalViewPr>
  <p:slideViewPr>
    <p:cSldViewPr>
      <p:cViewPr varScale="1">
        <p:scale>
          <a:sx n="73" d="100"/>
          <a:sy n="73" d="100"/>
        </p:scale>
        <p:origin x="166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C6271-A474-438B-A244-9ACC33EC7BE4}"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FD5D11AD-1A96-4E92-8728-FF6CA305F189}">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smtClean="0"/>
            <a:t>Mentor</a:t>
          </a:r>
          <a:endParaRPr lang="en-US" sz="2000" dirty="0"/>
        </a:p>
      </dgm:t>
    </dgm:pt>
    <dgm:pt modelId="{10594FE7-B97A-424A-A384-74A8120BCE5D}" type="parTrans" cxnId="{B8C7ECCF-23E8-4EED-8C65-255F1D9033F3}">
      <dgm:prSet/>
      <dgm:spPr/>
      <dgm:t>
        <a:bodyPr/>
        <a:lstStyle/>
        <a:p>
          <a:endParaRPr lang="en-US"/>
        </a:p>
      </dgm:t>
    </dgm:pt>
    <dgm:pt modelId="{028657C4-E022-4DC4-9E14-A8D0224A302F}" type="sibTrans" cxnId="{B8C7ECCF-23E8-4EED-8C65-255F1D9033F3}">
      <dgm:prSet/>
      <dgm:spPr/>
      <dgm:t>
        <a:bodyPr/>
        <a:lstStyle/>
        <a:p>
          <a:endParaRPr lang="en-US" dirty="0"/>
        </a:p>
      </dgm:t>
    </dgm:pt>
    <dgm:pt modelId="{54D206AE-9DA3-43E7-A1CD-B3A9FDA76321}">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err="1" smtClean="0"/>
            <a:t>Dilip</a:t>
          </a:r>
          <a:r>
            <a:rPr lang="en-US" sz="2000" b="1" dirty="0" smtClean="0"/>
            <a:t> </a:t>
          </a:r>
          <a:r>
            <a:rPr lang="en-US" sz="2000" b="1" dirty="0" err="1" smtClean="0"/>
            <a:t>Maity</a:t>
          </a:r>
          <a:endParaRPr lang="en-US" sz="2000" dirty="0"/>
        </a:p>
      </dgm:t>
    </dgm:pt>
    <dgm:pt modelId="{44431258-36BD-4E12-A913-3E6B25290FE6}" type="parTrans" cxnId="{C4B77241-94AA-4EFE-AF9C-7582E5AD54A2}">
      <dgm:prSet/>
      <dgm:spPr/>
      <dgm:t>
        <a:bodyPr/>
        <a:lstStyle/>
        <a:p>
          <a:endParaRPr lang="en-US"/>
        </a:p>
      </dgm:t>
    </dgm:pt>
    <dgm:pt modelId="{26788ECC-178D-4023-89D6-F4B7BF86952D}" type="sibTrans" cxnId="{C4B77241-94AA-4EFE-AF9C-7582E5AD54A2}">
      <dgm:prSet/>
      <dgm:spPr/>
      <dgm:t>
        <a:bodyPr/>
        <a:lstStyle/>
        <a:p>
          <a:endParaRPr lang="en-US"/>
        </a:p>
      </dgm:t>
    </dgm:pt>
    <dgm:pt modelId="{790BFAAA-8B75-41D8-9695-617020BF354B}" type="pres">
      <dgm:prSet presAssocID="{F38C6271-A474-438B-A244-9ACC33EC7BE4}" presName="Name0" presStyleCnt="0">
        <dgm:presLayoutVars>
          <dgm:dir/>
          <dgm:resizeHandles val="exact"/>
        </dgm:presLayoutVars>
      </dgm:prSet>
      <dgm:spPr/>
      <dgm:t>
        <a:bodyPr/>
        <a:lstStyle/>
        <a:p>
          <a:pPr rtl="1"/>
          <a:endParaRPr lang="ar-JO"/>
        </a:p>
      </dgm:t>
    </dgm:pt>
    <dgm:pt modelId="{70D557B2-1DA4-46C7-9549-BE020560C3CF}" type="pres">
      <dgm:prSet presAssocID="{FD5D11AD-1A96-4E92-8728-FF6CA305F189}" presName="node" presStyleLbl="node1" presStyleIdx="0" presStyleCnt="2">
        <dgm:presLayoutVars>
          <dgm:bulletEnabled val="1"/>
        </dgm:presLayoutVars>
      </dgm:prSet>
      <dgm:spPr/>
      <dgm:t>
        <a:bodyPr/>
        <a:lstStyle/>
        <a:p>
          <a:pPr rtl="1"/>
          <a:endParaRPr lang="ar-JO"/>
        </a:p>
      </dgm:t>
    </dgm:pt>
    <dgm:pt modelId="{F06F5AA6-C5DC-465F-93F4-FCC3899366ED}" type="pres">
      <dgm:prSet presAssocID="{028657C4-E022-4DC4-9E14-A8D0224A302F}" presName="sibTrans" presStyleLbl="sibTrans2D1" presStyleIdx="0" presStyleCnt="1"/>
      <dgm:spPr/>
      <dgm:t>
        <a:bodyPr/>
        <a:lstStyle/>
        <a:p>
          <a:pPr rtl="1"/>
          <a:endParaRPr lang="ar-JO"/>
        </a:p>
      </dgm:t>
    </dgm:pt>
    <dgm:pt modelId="{B1CE9586-A468-44D7-94E6-C7E458544547}" type="pres">
      <dgm:prSet presAssocID="{028657C4-E022-4DC4-9E14-A8D0224A302F}" presName="connectorText" presStyleLbl="sibTrans2D1" presStyleIdx="0" presStyleCnt="1"/>
      <dgm:spPr/>
      <dgm:t>
        <a:bodyPr/>
        <a:lstStyle/>
        <a:p>
          <a:pPr rtl="1"/>
          <a:endParaRPr lang="ar-JO"/>
        </a:p>
      </dgm:t>
    </dgm:pt>
    <dgm:pt modelId="{736DF8B8-DF04-4D33-831C-DDC956E5C135}" type="pres">
      <dgm:prSet presAssocID="{54D206AE-9DA3-43E7-A1CD-B3A9FDA76321}" presName="node" presStyleLbl="node1" presStyleIdx="1" presStyleCnt="2" custLinFactNeighborX="49754" custLinFactNeighborY="-7799">
        <dgm:presLayoutVars>
          <dgm:bulletEnabled val="1"/>
        </dgm:presLayoutVars>
      </dgm:prSet>
      <dgm:spPr/>
      <dgm:t>
        <a:bodyPr/>
        <a:lstStyle/>
        <a:p>
          <a:pPr rtl="1"/>
          <a:endParaRPr lang="ar-JO"/>
        </a:p>
      </dgm:t>
    </dgm:pt>
  </dgm:ptLst>
  <dgm:cxnLst>
    <dgm:cxn modelId="{ADD390AB-2012-4C92-9CAB-F652B3ECFFCC}" type="presOf" srcId="{54D206AE-9DA3-43E7-A1CD-B3A9FDA76321}" destId="{736DF8B8-DF04-4D33-831C-DDC956E5C135}" srcOrd="0" destOrd="0" presId="urn:microsoft.com/office/officeart/2005/8/layout/process1"/>
    <dgm:cxn modelId="{941816D5-AAAE-496A-8B57-2C53F8CE67AB}" type="presOf" srcId="{FD5D11AD-1A96-4E92-8728-FF6CA305F189}" destId="{70D557B2-1DA4-46C7-9549-BE020560C3CF}" srcOrd="0" destOrd="0" presId="urn:microsoft.com/office/officeart/2005/8/layout/process1"/>
    <dgm:cxn modelId="{3AD21676-7DC1-4795-8C86-EBB441859D42}" type="presOf" srcId="{028657C4-E022-4DC4-9E14-A8D0224A302F}" destId="{F06F5AA6-C5DC-465F-93F4-FCC3899366ED}" srcOrd="0" destOrd="0" presId="urn:microsoft.com/office/officeart/2005/8/layout/process1"/>
    <dgm:cxn modelId="{C4B77241-94AA-4EFE-AF9C-7582E5AD54A2}" srcId="{F38C6271-A474-438B-A244-9ACC33EC7BE4}" destId="{54D206AE-9DA3-43E7-A1CD-B3A9FDA76321}" srcOrd="1" destOrd="0" parTransId="{44431258-36BD-4E12-A913-3E6B25290FE6}" sibTransId="{26788ECC-178D-4023-89D6-F4B7BF86952D}"/>
    <dgm:cxn modelId="{85F99A32-7D0C-445C-9675-8E83234EF33B}" type="presOf" srcId="{F38C6271-A474-438B-A244-9ACC33EC7BE4}" destId="{790BFAAA-8B75-41D8-9695-617020BF354B}" srcOrd="0" destOrd="0" presId="urn:microsoft.com/office/officeart/2005/8/layout/process1"/>
    <dgm:cxn modelId="{D2075EB2-4727-449A-B93C-8984D8B936C0}" type="presOf" srcId="{028657C4-E022-4DC4-9E14-A8D0224A302F}" destId="{B1CE9586-A468-44D7-94E6-C7E458544547}" srcOrd="1" destOrd="0" presId="urn:microsoft.com/office/officeart/2005/8/layout/process1"/>
    <dgm:cxn modelId="{B8C7ECCF-23E8-4EED-8C65-255F1D9033F3}" srcId="{F38C6271-A474-438B-A244-9ACC33EC7BE4}" destId="{FD5D11AD-1A96-4E92-8728-FF6CA305F189}" srcOrd="0" destOrd="0" parTransId="{10594FE7-B97A-424A-A384-74A8120BCE5D}" sibTransId="{028657C4-E022-4DC4-9E14-A8D0224A302F}"/>
    <dgm:cxn modelId="{12AE20B7-9CFF-446F-885D-6DAE58F8CF4E}" type="presParOf" srcId="{790BFAAA-8B75-41D8-9695-617020BF354B}" destId="{70D557B2-1DA4-46C7-9549-BE020560C3CF}" srcOrd="0" destOrd="0" presId="urn:microsoft.com/office/officeart/2005/8/layout/process1"/>
    <dgm:cxn modelId="{9FC1692F-4D04-48E9-B9DB-25B9944D19B3}" type="presParOf" srcId="{790BFAAA-8B75-41D8-9695-617020BF354B}" destId="{F06F5AA6-C5DC-465F-93F4-FCC3899366ED}" srcOrd="1" destOrd="0" presId="urn:microsoft.com/office/officeart/2005/8/layout/process1"/>
    <dgm:cxn modelId="{5771C1D4-6926-4ED3-A37E-55EEC20C862B}" type="presParOf" srcId="{F06F5AA6-C5DC-465F-93F4-FCC3899366ED}" destId="{B1CE9586-A468-44D7-94E6-C7E458544547}" srcOrd="0" destOrd="0" presId="urn:microsoft.com/office/officeart/2005/8/layout/process1"/>
    <dgm:cxn modelId="{1D15FA02-37C4-4E6C-A45C-B50EFDED2088}" type="presParOf" srcId="{790BFAAA-8B75-41D8-9695-617020BF354B}" destId="{736DF8B8-DF04-4D33-831C-DDC956E5C135}"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200" dirty="0" smtClean="0">
              <a:latin typeface="Arial" pitchFamily="34" charset="0"/>
              <a:ea typeface="Arial Unicode MS" pitchFamily="34" charset="-128"/>
              <a:cs typeface="Arial" pitchFamily="34" charset="0"/>
            </a:rPr>
            <a:t>1-Automated</a:t>
          </a:r>
          <a:endParaRPr lang="en-US" sz="2200" dirty="0">
            <a:latin typeface="Arial" pitchFamily="34" charset="0"/>
            <a:ea typeface="Arial Unicode MS" pitchFamily="34" charset="-128"/>
            <a:cs typeface="Arial" pitchFamily="34" charset="0"/>
          </a:endParaRP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BAF0B31B-D0DE-43B7-9958-1F5380E85B2D}">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smtClean="0">
              <a:latin typeface="Arial" pitchFamily="34" charset="0"/>
              <a:ea typeface="Arial Unicode MS" pitchFamily="34" charset="-128"/>
              <a:cs typeface="Arial" pitchFamily="34" charset="0"/>
            </a:rPr>
            <a:t>2- Economically</a:t>
          </a:r>
          <a:endParaRPr lang="en-US" sz="2200" dirty="0">
            <a:latin typeface="Arial" pitchFamily="34" charset="0"/>
            <a:ea typeface="Arial Unicode MS" pitchFamily="34" charset="-128"/>
            <a:cs typeface="Arial" pitchFamily="34" charset="0"/>
          </a:endParaRPr>
        </a:p>
      </dgm:t>
    </dgm:pt>
    <dgm:pt modelId="{5C5C82E0-9CC2-463F-92B8-D841CC044CE0}" type="parTrans" cxnId="{C85CA5B1-6F9A-49C8-9CED-4B399BB835BD}">
      <dgm:prSet/>
      <dgm:spPr/>
      <dgm:t>
        <a:bodyPr/>
        <a:lstStyle/>
        <a:p>
          <a:endParaRPr lang="en-US"/>
        </a:p>
      </dgm:t>
    </dgm:pt>
    <dgm:pt modelId="{59863602-1B40-4D75-9F28-5E306DD93267}" type="sibTrans" cxnId="{C85CA5B1-6F9A-49C8-9CED-4B399BB835BD}">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200" dirty="0" smtClean="0">
              <a:latin typeface="Arial" pitchFamily="34" charset="0"/>
              <a:ea typeface="Arial Unicode MS" pitchFamily="34" charset="-128"/>
              <a:cs typeface="Arial" pitchFamily="34" charset="0"/>
            </a:rPr>
            <a:t>  3-Effective</a:t>
          </a:r>
          <a:endParaRPr lang="en-US" sz="2200" dirty="0">
            <a:latin typeface="Arial" pitchFamily="34" charset="0"/>
            <a:ea typeface="Arial Unicode MS" pitchFamily="34" charset="-128"/>
            <a:cs typeface="Arial" pitchFamily="34" charset="0"/>
          </a:endParaRP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smtClean="0">
              <a:latin typeface="Arial" pitchFamily="34" charset="0"/>
              <a:ea typeface="Arial Unicode MS" pitchFamily="34" charset="-128"/>
              <a:cs typeface="Arial" pitchFamily="34" charset="0"/>
            </a:rPr>
            <a:t>4- Keep extra time </a:t>
          </a:r>
          <a:endParaRPr lang="en-US" sz="2200" dirty="0">
            <a:latin typeface="Arial" pitchFamily="34" charset="0"/>
            <a:ea typeface="Arial Unicode MS" pitchFamily="34" charset="-128"/>
            <a:cs typeface="Arial" pitchFamily="34" charset="0"/>
          </a:endParaRP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t>
        <a:bodyPr/>
        <a:lstStyle/>
        <a:p>
          <a:endParaRPr lang="en-US"/>
        </a:p>
      </dgm:t>
    </dgm:pt>
    <dgm:pt modelId="{C9E4F9E3-9003-4DBA-9148-25BB55FC1937}" type="pres">
      <dgm:prSet presAssocID="{71E33649-1A3A-425D-BD5D-6E8555D9C69A}" presName="ellipse1" presStyleLbl="vennNode1" presStyleIdx="0" presStyleCnt="4" custScaleX="123394" custScaleY="92882">
        <dgm:presLayoutVars>
          <dgm:bulletEnabled val="1"/>
        </dgm:presLayoutVars>
      </dgm:prSet>
      <dgm:spPr/>
      <dgm:t>
        <a:bodyPr/>
        <a:lstStyle/>
        <a:p>
          <a:endParaRPr lang="en-US"/>
        </a:p>
      </dgm:t>
    </dgm:pt>
    <dgm:pt modelId="{51746389-5B80-4F8D-BD01-2073E64134C2}" type="pres">
      <dgm:prSet presAssocID="{71E33649-1A3A-425D-BD5D-6E8555D9C69A}" presName="ellipse2" presStyleLbl="vennNode1" presStyleIdx="1" presStyleCnt="4" custScaleX="126030" custScaleY="92839">
        <dgm:presLayoutVars>
          <dgm:bulletEnabled val="1"/>
        </dgm:presLayoutVars>
      </dgm:prSet>
      <dgm:spPr/>
      <dgm:t>
        <a:bodyPr/>
        <a:lstStyle/>
        <a:p>
          <a:endParaRPr lang="en-US"/>
        </a:p>
      </dgm:t>
    </dgm:pt>
    <dgm:pt modelId="{CB27E828-3892-4B2D-BA43-EC4DF5B8B309}" type="pres">
      <dgm:prSet presAssocID="{71E33649-1A3A-425D-BD5D-6E8555D9C69A}" presName="ellipse3" presStyleLbl="vennNode1" presStyleIdx="2" presStyleCnt="4" custScaleX="116458" custScaleY="90509" custLinFactNeighborX="11909" custLinFactNeighborY="-2977">
        <dgm:presLayoutVars>
          <dgm:bulletEnabled val="1"/>
        </dgm:presLayoutVars>
      </dgm:prSet>
      <dgm:spPr/>
      <dgm:t>
        <a:bodyPr/>
        <a:lstStyle/>
        <a:p>
          <a:endParaRPr lang="en-US"/>
        </a:p>
      </dgm:t>
    </dgm:pt>
    <dgm:pt modelId="{4A63DEF3-85B3-4043-9CAE-E333DB2F3D1C}" type="pres">
      <dgm:prSet presAssocID="{71E33649-1A3A-425D-BD5D-6E8555D9C69A}" presName="ellipse4" presStyleLbl="vennNode1" presStyleIdx="3" presStyleCnt="4" custScaleX="125731" custScaleY="86885">
        <dgm:presLayoutVars>
          <dgm:bulletEnabled val="1"/>
        </dgm:presLayoutVars>
      </dgm:prSet>
      <dgm:spPr/>
      <dgm:t>
        <a:bodyPr/>
        <a:lstStyle/>
        <a:p>
          <a:endParaRPr lang="en-US"/>
        </a:p>
      </dgm:t>
    </dgm:pt>
  </dgm:ptLst>
  <dgm:cxnLst>
    <dgm:cxn modelId="{F2E79ED3-AC89-4435-B868-5FF363DE5652}" type="presOf" srcId="{71E33649-1A3A-425D-BD5D-6E8555D9C69A}" destId="{326D7E27-2ED1-408C-9165-5295D3BE590E}" srcOrd="0" destOrd="0" presId="urn:microsoft.com/office/officeart/2005/8/layout/rings+Icon"/>
    <dgm:cxn modelId="{82D796AF-45BA-43AC-84A8-C2B81DCF92AA}" type="presOf" srcId="{5898743C-E7A6-4F47-9C03-CCEA1E473DF2}" destId="{CB27E828-3892-4B2D-BA43-EC4DF5B8B309}" srcOrd="0" destOrd="0" presId="urn:microsoft.com/office/officeart/2005/8/layout/rings+Icon"/>
    <dgm:cxn modelId="{78A5CB7D-429A-41B3-8B80-FFD6AA715714}" srcId="{71E33649-1A3A-425D-BD5D-6E8555D9C69A}" destId="{5898743C-E7A6-4F47-9C03-CCEA1E473DF2}" srcOrd="2" destOrd="0" parTransId="{1014B21F-9CC0-418E-BCFB-2D9849503B46}" sibTransId="{D6CD91EE-4348-4436-9A45-D7092BFF1B3C}"/>
    <dgm:cxn modelId="{61FA0072-8625-465A-BF33-4198480F0DA4}" type="presOf" srcId="{FC9DD29E-3C66-41C8-B508-C12BA736B29A}" destId="{C9E4F9E3-9003-4DBA-9148-25BB55FC1937}" srcOrd="0" destOrd="0" presId="urn:microsoft.com/office/officeart/2005/8/layout/rings+Icon"/>
    <dgm:cxn modelId="{F52FB373-E024-4EB9-A0CA-54319E9A00DB}" type="presOf" srcId="{BAF0B31B-D0DE-43B7-9958-1F5380E85B2D}" destId="{51746389-5B80-4F8D-BD01-2073E64134C2}" srcOrd="0" destOrd="0" presId="urn:microsoft.com/office/officeart/2005/8/layout/rings+Icon"/>
    <dgm:cxn modelId="{6F07B86D-EB8B-47E5-9E44-32462D7E6424}" srcId="{71E33649-1A3A-425D-BD5D-6E8555D9C69A}" destId="{FC9DD29E-3C66-41C8-B508-C12BA736B29A}" srcOrd="0" destOrd="0" parTransId="{5C58C9ED-3AA8-40CA-B49D-1717E6FE3F2D}" sibTransId="{36E9AFD7-F898-437C-85F1-79D0714C60D2}"/>
    <dgm:cxn modelId="{26E00026-420B-4AF2-ACF5-F0474FAAA692}" srcId="{71E33649-1A3A-425D-BD5D-6E8555D9C69A}" destId="{185735D6-48F0-4D06-A9B1-F3B3650A0418}" srcOrd="3" destOrd="0" parTransId="{CA2F4E02-E287-4508-927A-49B5A0AAEEB2}" sibTransId="{CB508629-E5AE-417E-A2D8-88FEAE5FEF91}"/>
    <dgm:cxn modelId="{B4F4EA2F-80BD-405C-A9C2-F0D458415FE7}" type="presOf" srcId="{185735D6-48F0-4D06-A9B1-F3B3650A0418}" destId="{4A63DEF3-85B3-4043-9CAE-E333DB2F3D1C}" srcOrd="0" destOrd="0" presId="urn:microsoft.com/office/officeart/2005/8/layout/rings+Icon"/>
    <dgm:cxn modelId="{C85CA5B1-6F9A-49C8-9CED-4B399BB835BD}" srcId="{71E33649-1A3A-425D-BD5D-6E8555D9C69A}" destId="{BAF0B31B-D0DE-43B7-9958-1F5380E85B2D}" srcOrd="1" destOrd="0" parTransId="{5C5C82E0-9CC2-463F-92B8-D841CC044CE0}" sibTransId="{59863602-1B40-4D75-9F28-5E306DD93267}"/>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 modelId="{FC57E04E-0E1F-4670-9569-B090CA791D4B}" type="presParOf" srcId="{326D7E27-2ED1-408C-9165-5295D3BE590E}" destId="{4A63DEF3-85B3-4043-9CAE-E333DB2F3D1C}" srcOrd="3" destOrd="0" presId="urn:microsoft.com/office/officeart/2005/8/layout/rings+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3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endParaRPr lang="en-US" sz="23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82776" custScaleY="88166" custLinFactNeighborX="-14044" custLinFactNeighborY="-4841">
        <dgm:presLayoutVars>
          <dgm:chMax val="0"/>
          <dgm:bulletEnabled val="1"/>
        </dgm:presLayoutVars>
      </dgm:prSet>
      <dgm:spPr/>
      <dgm:t>
        <a:bodyPr/>
        <a:lstStyle/>
        <a:p>
          <a:endParaRPr lang="en-US"/>
        </a:p>
      </dgm:t>
    </dgm:pt>
  </dgm:ptLst>
  <dgm:cxnLst>
    <dgm:cxn modelId="{66CC6A75-C911-432A-A034-DB53F0D9EB00}"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C2A32F19-57B0-49E5-8C0D-C058E88A028D}" type="presOf" srcId="{8B0857A4-F342-4C2D-A25A-1B2EE228AC9A}" destId="{6FB60856-E5D6-4849-9724-26374B482B8B}" srcOrd="0" destOrd="0" presId="urn:microsoft.com/office/officeart/2005/8/layout/vList2"/>
    <dgm:cxn modelId="{1FEBCA72-6D0B-4A55-A922-6013EBC4287A}"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dgm:t>
        <a:bodyPr/>
        <a:lstStyle/>
        <a:p>
          <a:pPr algn="just"/>
          <a:r>
            <a:rPr lang="en-US" sz="2500" dirty="0" smtClean="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algn="l"/>
          <a:endParaRPr lang="en-US" sz="2500" dirty="0" smtClean="0">
            <a:solidFill>
              <a:schemeClr val="tx1"/>
            </a:solidFill>
            <a:latin typeface="+mn-lt"/>
            <a:cs typeface="Arial" pitchFamily="34" charset="0"/>
          </a:endParaRPr>
        </a:p>
        <a:p>
          <a:pPr algn="just"/>
          <a:r>
            <a:rPr lang="en-US" sz="2500" dirty="0" smtClean="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t>
        <a:bodyPr/>
        <a:lstStyle/>
        <a:p>
          <a:pPr rtl="1"/>
          <a:endParaRPr lang="ar-JO"/>
        </a:p>
      </dgm:t>
    </dgm:pt>
    <dgm:pt modelId="{5440A673-F78A-4DDE-BE17-D776CDF860E1}" type="pres">
      <dgm:prSet presAssocID="{F63A96C7-295C-429C-8B42-FA94FCF908CD}" presName="parentText" presStyleLbl="node1" presStyleIdx="0" presStyleCnt="1">
        <dgm:presLayoutVars>
          <dgm:chMax val="0"/>
          <dgm:bulletEnabled val="1"/>
        </dgm:presLayoutVars>
      </dgm:prSet>
      <dgm:spPr/>
      <dgm:t>
        <a:bodyPr/>
        <a:lstStyle/>
        <a:p>
          <a:endParaRPr lang="en-US"/>
        </a:p>
      </dgm:t>
    </dgm:pt>
  </dgm:ptLst>
  <dgm:cxnLst>
    <dgm:cxn modelId="{5CE9E46D-4152-48C3-BB96-F1D783ECDAAE}" type="presOf" srcId="{F63A96C7-295C-429C-8B42-FA94FCF908CD}" destId="{5440A673-F78A-4DDE-BE17-D776CDF860E1}" srcOrd="0" destOrd="0" presId="urn:microsoft.com/office/officeart/2005/8/layout/vList2"/>
    <dgm:cxn modelId="{07990068-DA87-4EFD-8013-40E40D834F9E}" srcId="{D47866C1-F7A3-4A96-BFED-B716F64F1A63}" destId="{F63A96C7-295C-429C-8B42-FA94FCF908CD}" srcOrd="0" destOrd="0" parTransId="{6501081C-9C85-4559-8328-EAF9D2C90DAD}" sibTransId="{2B6230C7-670F-42F8-A5A6-195E09977B25}"/>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8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cap="all" spc="0" baseline="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91404" custScaleY="322879" custLinFactNeighborX="-20099" custLinFactNeighborY="-8262">
        <dgm:presLayoutVars>
          <dgm:chMax val="0"/>
          <dgm:bulletEnabled val="1"/>
        </dgm:presLayoutVars>
      </dgm:prSet>
      <dgm:spPr/>
      <dgm:t>
        <a:bodyPr/>
        <a:lstStyle/>
        <a:p>
          <a:endParaRPr lang="en-US"/>
        </a:p>
      </dgm:t>
    </dgm:pt>
  </dgm:ptLst>
  <dgm:cxnLst>
    <dgm:cxn modelId="{6AB3A06C-A286-454E-9241-AD78F570B56D}" type="presOf" srcId="{8B0857A4-F342-4C2D-A25A-1B2EE228AC9A}" destId="{6FB60856-E5D6-4849-9724-26374B482B8B}" srcOrd="0" destOrd="0" presId="urn:microsoft.com/office/officeart/2005/8/layout/vList2"/>
    <dgm:cxn modelId="{4A113225-BB11-4F3C-A96B-5DBE4454F4D2}"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4410DC1-67D1-4854-89B2-68BEC51890BC}"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89716" custScaleY="254898" custLinFactNeighborX="-12782" custLinFactNeighborY="27732">
        <dgm:presLayoutVars>
          <dgm:chMax val="0"/>
          <dgm:bulletEnabled val="1"/>
        </dgm:presLayoutVars>
      </dgm:prSet>
      <dgm:spPr/>
      <dgm:t>
        <a:bodyPr/>
        <a:lstStyle/>
        <a:p>
          <a:endParaRPr lang="en-US"/>
        </a:p>
      </dgm:t>
    </dgm:pt>
  </dgm:ptLst>
  <dgm:cxnLst>
    <dgm:cxn modelId="{8E919819-E528-4512-9673-94B4FF60CEA8}"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DC4B0817-58B8-4650-8707-DAE4D22A6A38}" type="presOf" srcId="{8B0857A4-F342-4C2D-A25A-1B2EE228AC9A}" destId="{6FB60856-E5D6-4849-9724-26374B482B8B}" srcOrd="0" destOrd="0" presId="urn:microsoft.com/office/officeart/2005/8/layout/vList2"/>
    <dgm:cxn modelId="{08D94D95-D5C4-4856-881C-65DF2E396F7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2400" dirty="0" smtClean="0">
              <a:solidFill>
                <a:schemeClr val="tx1"/>
              </a:solidFill>
              <a:latin typeface="+mn-lt"/>
            </a:rPr>
            <a:t>Database is the collection of face images and extracted features. And the database includes names of  students &amp; </a:t>
          </a:r>
          <a:r>
            <a:rPr lang="en-US" sz="2400" dirty="0" err="1" smtClean="0">
              <a:solidFill>
                <a:schemeClr val="tx1"/>
              </a:solidFill>
              <a:latin typeface="+mn-lt"/>
            </a:rPr>
            <a:t>registertion</a:t>
          </a:r>
          <a:r>
            <a:rPr lang="en-US" sz="2400" dirty="0" smtClean="0">
              <a:solidFill>
                <a:schemeClr val="tx1"/>
              </a:solidFill>
              <a:latin typeface="+mn-lt"/>
            </a:rPr>
            <a:t>  number for each student . </a:t>
          </a:r>
        </a:p>
        <a:p>
          <a:pPr algn="l"/>
          <a:endParaRPr lang="en-US" sz="2400" dirty="0" smtClean="0">
            <a:solidFill>
              <a:schemeClr val="tx1"/>
            </a:solidFill>
            <a:latin typeface="+mn-lt"/>
          </a:endParaRPr>
        </a:p>
        <a:p>
          <a:pPr algn="just"/>
          <a:r>
            <a:rPr lang="en-US" sz="2400" dirty="0" smtClean="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t>
        <a:bodyPr/>
        <a:lstStyle/>
        <a:p>
          <a:pPr rtl="1"/>
          <a:endParaRPr lang="ar-JO"/>
        </a:p>
      </dgm:t>
    </dgm:pt>
    <dgm:pt modelId="{FE028767-CC70-4C85-ADBC-20BE9F826B18}" type="pres">
      <dgm:prSet presAssocID="{B85BA725-EE69-4101-B20D-9BD1429FB760}" presName="parentText" presStyleLbl="node1" presStyleIdx="0" presStyleCnt="1">
        <dgm:presLayoutVars>
          <dgm:chMax val="0"/>
          <dgm:bulletEnabled val="1"/>
        </dgm:presLayoutVars>
      </dgm:prSet>
      <dgm:spPr/>
      <dgm:t>
        <a:bodyPr/>
        <a:lstStyle/>
        <a:p>
          <a:endParaRPr lang="en-US"/>
        </a:p>
      </dgm:t>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BF3AEF-CC24-43BB-A8AF-41EFDF930AD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E682D2D8-4AA2-43A9-85C6-C8E5F9C13FFC}">
      <dgm:prSet phldrT="[Text]"/>
      <dgm:spPr/>
      <dgm:t>
        <a:bodyPr/>
        <a:lstStyle/>
        <a:p>
          <a:pPr algn="just"/>
          <a:r>
            <a:rPr lang="en-US" dirty="0" smtClean="0">
              <a:solidFill>
                <a:schemeClr val="tx1"/>
              </a:solidFill>
              <a:ea typeface="Arial Unicode MS" pitchFamily="34" charset="-128"/>
              <a:cs typeface="Arial" pitchFamily="34" charset="0"/>
            </a:rPr>
            <a:t>1. Create a training set and concatenate columned images into one matrix. </a:t>
          </a:r>
        </a:p>
        <a:p>
          <a:pPr algn="just"/>
          <a:r>
            <a:rPr lang="en-US" dirty="0" smtClean="0">
              <a:solidFill>
                <a:schemeClr val="tx1"/>
              </a:solidFill>
              <a:cs typeface="Arial" pitchFamily="34" charset="0"/>
            </a:rPr>
            <a:t>2. Normalize the images  and </a:t>
          </a:r>
          <a:r>
            <a:rPr lang="en-US" dirty="0" smtClean="0">
              <a:solidFill>
                <a:schemeClr val="tx1"/>
              </a:solidFill>
              <a:ea typeface="Arial Unicode MS" pitchFamily="34" charset="-128"/>
              <a:cs typeface="Arial" pitchFamily="34" charset="0"/>
            </a:rPr>
            <a:t>calculate the covariance matrix.</a:t>
          </a:r>
        </a:p>
        <a:p>
          <a:pPr algn="just"/>
          <a:r>
            <a:rPr lang="en-US" dirty="0" smtClean="0">
              <a:solidFill>
                <a:schemeClr val="tx1"/>
              </a:solidFill>
              <a:ea typeface="Arial Unicode MS" pitchFamily="34" charset="-128"/>
              <a:cs typeface="Arial" pitchFamily="34" charset="0"/>
            </a:rPr>
            <a:t>3. Calculate  the eigenvalue  and the weights for  all images.</a:t>
          </a:r>
        </a:p>
        <a:p>
          <a:pPr algn="just"/>
          <a:r>
            <a:rPr lang="en-US" dirty="0" smtClean="0">
              <a:solidFill>
                <a:schemeClr val="tx1"/>
              </a:solidFill>
              <a:ea typeface="Arial Unicode MS" pitchFamily="34" charset="-128"/>
              <a:cs typeface="Arial" pitchFamily="34" charset="0"/>
            </a:rPr>
            <a:t>4. Input an unknown face image.</a:t>
          </a:r>
        </a:p>
        <a:p>
          <a:pPr algn="just"/>
          <a:r>
            <a:rPr lang="en-US" dirty="0" smtClean="0">
              <a:solidFill>
                <a:schemeClr val="tx1"/>
              </a:solidFill>
              <a:ea typeface="Arial Unicode MS" pitchFamily="34" charset="-128"/>
              <a:cs typeface="Arial" pitchFamily="34" charset="0"/>
            </a:rPr>
            <a:t>5. Normalize and calculate weights for input image.</a:t>
          </a:r>
        </a:p>
        <a:p>
          <a:pPr algn="just"/>
          <a:r>
            <a:rPr lang="en-US" dirty="0" smtClean="0">
              <a:solidFill>
                <a:schemeClr val="tx1"/>
              </a:solidFill>
              <a:ea typeface="Arial Unicode MS" pitchFamily="34" charset="-128"/>
              <a:cs typeface="Arial" pitchFamily="34" charset="0"/>
            </a:rPr>
            <a:t>6. Calculate the distance.</a:t>
          </a:r>
        </a:p>
        <a:p>
          <a:pPr algn="l"/>
          <a:endParaRPr lang="en-US" dirty="0">
            <a:solidFill>
              <a:schemeClr val="tx1"/>
            </a:solidFill>
          </a:endParaRPr>
        </a:p>
      </dgm:t>
    </dgm:pt>
    <dgm:pt modelId="{D8ABA7D6-48D4-448B-996B-D68E8152C0BF}" type="parTrans" cxnId="{464EB2A9-FB4F-4701-A15B-16B426EAEF45}">
      <dgm:prSet/>
      <dgm:spPr/>
      <dgm:t>
        <a:bodyPr/>
        <a:lstStyle/>
        <a:p>
          <a:endParaRPr lang="en-US"/>
        </a:p>
      </dgm:t>
    </dgm:pt>
    <dgm:pt modelId="{71815DB7-E02B-4B1B-B6E5-A6FFFAD20BDF}" type="sibTrans" cxnId="{464EB2A9-FB4F-4701-A15B-16B426EAEF45}">
      <dgm:prSet/>
      <dgm:spPr/>
      <dgm:t>
        <a:bodyPr/>
        <a:lstStyle/>
        <a:p>
          <a:endParaRPr lang="en-US"/>
        </a:p>
      </dgm:t>
    </dgm:pt>
    <dgm:pt modelId="{FD0F3F10-1E46-429E-B292-95556B178AD2}" type="pres">
      <dgm:prSet presAssocID="{4BBF3AEF-CC24-43BB-A8AF-41EFDF930AD6}" presName="linear" presStyleCnt="0">
        <dgm:presLayoutVars>
          <dgm:animLvl val="lvl"/>
          <dgm:resizeHandles val="exact"/>
        </dgm:presLayoutVars>
      </dgm:prSet>
      <dgm:spPr/>
      <dgm:t>
        <a:bodyPr/>
        <a:lstStyle/>
        <a:p>
          <a:pPr rtl="1"/>
          <a:endParaRPr lang="ar-JO"/>
        </a:p>
      </dgm:t>
    </dgm:pt>
    <dgm:pt modelId="{97909BBA-DC4F-4C17-9216-DD64DF883D08}" type="pres">
      <dgm:prSet presAssocID="{E682D2D8-4AA2-43A9-85C6-C8E5F9C13FFC}" presName="parentText" presStyleLbl="node1" presStyleIdx="0" presStyleCnt="1">
        <dgm:presLayoutVars>
          <dgm:chMax val="0"/>
          <dgm:bulletEnabled val="1"/>
        </dgm:presLayoutVars>
      </dgm:prSet>
      <dgm:spPr/>
      <dgm:t>
        <a:bodyPr/>
        <a:lstStyle/>
        <a:p>
          <a:endParaRPr lang="en-US"/>
        </a:p>
      </dgm:t>
    </dgm:pt>
  </dgm:ptLst>
  <dgm:cxnLst>
    <dgm:cxn modelId="{BC96A65E-EE32-439C-8883-96B74931E022}" type="presOf" srcId="{E682D2D8-4AA2-43A9-85C6-C8E5F9C13FFC}" destId="{97909BBA-DC4F-4C17-9216-DD64DF883D08}" srcOrd="0" destOrd="0" presId="urn:microsoft.com/office/officeart/2005/8/layout/vList2"/>
    <dgm:cxn modelId="{464EB2A9-FB4F-4701-A15B-16B426EAEF45}" srcId="{4BBF3AEF-CC24-43BB-A8AF-41EFDF930AD6}" destId="{E682D2D8-4AA2-43A9-85C6-C8E5F9C13FFC}" srcOrd="0" destOrd="0" parTransId="{D8ABA7D6-48D4-448B-996B-D68E8152C0BF}" sibTransId="{71815DB7-E02B-4B1B-B6E5-A6FFFAD20BDF}"/>
    <dgm:cxn modelId="{B11A5A55-E56F-4FB3-A147-E9E1C68AF6F7}" type="presOf" srcId="{4BBF3AEF-CC24-43BB-A8AF-41EFDF930AD6}" destId="{FD0F3F10-1E46-429E-B292-95556B178AD2}" srcOrd="0" destOrd="0" presId="urn:microsoft.com/office/officeart/2005/8/layout/vList2"/>
    <dgm:cxn modelId="{080C80B7-DEBB-41AC-A628-EE84F9E50D5C}" type="presParOf" srcId="{FD0F3F10-1E46-429E-B292-95556B178AD2}" destId="{97909BBA-DC4F-4C17-9216-DD64DF883D0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400" b="1" cap="all" spc="0"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EigenFace</a:t>
          </a:r>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 for Recognition face </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Y="356512" custLinFactNeighborX="-8660" custLinFactNeighborY="-34614">
        <dgm:presLayoutVars>
          <dgm:chMax val="0"/>
          <dgm:bulletEnabled val="1"/>
        </dgm:presLayoutVars>
      </dgm:prSet>
      <dgm:spPr/>
      <dgm:t>
        <a:bodyPr/>
        <a:lstStyle/>
        <a:p>
          <a:endParaRPr lang="en-US"/>
        </a:p>
      </dgm:t>
    </dgm:pt>
  </dgm:ptLst>
  <dgm:cxnLst>
    <dgm:cxn modelId="{2BD77F29-56D9-495D-B204-88657649ED99}" type="presOf" srcId="{8B0857A4-F342-4C2D-A25A-1B2EE228AC9A}" destId="{6FB60856-E5D6-4849-9724-26374B482B8B}" srcOrd="0" destOrd="0" presId="urn:microsoft.com/office/officeart/2005/8/layout/vList2"/>
    <dgm:cxn modelId="{7CC0EE2E-2E9E-47F5-A05E-33D99D63300B}"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E3187643-1DA2-4579-8779-1F6E99F66FA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1D4E1E-7874-4A74-83F8-51990E8379E7}"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en-US"/>
        </a:p>
      </dgm:t>
    </dgm:pt>
    <dgm:pt modelId="{81E2847A-26C4-4927-AF72-B3A21DE2E058}">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MATLAB Results</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D3F07DAF-EF1E-4039-A3F1-6861A76E38E9}" type="parTrans" cxnId="{3AC23A62-A777-4F97-9DB6-2A3EDFCED828}">
      <dgm:prSet/>
      <dgm:spPr/>
      <dgm:t>
        <a:bodyPr/>
        <a:lstStyle/>
        <a:p>
          <a:endParaRPr lang="en-US"/>
        </a:p>
      </dgm:t>
    </dgm:pt>
    <dgm:pt modelId="{093309EA-24C7-4345-A0D0-58F863D2CE08}" type="sibTrans" cxnId="{3AC23A62-A777-4F97-9DB6-2A3EDFCED828}">
      <dgm:prSet/>
      <dgm:spPr/>
      <dgm:t>
        <a:bodyPr/>
        <a:lstStyle/>
        <a:p>
          <a:endParaRPr lang="en-US"/>
        </a:p>
      </dgm:t>
    </dgm:pt>
    <dgm:pt modelId="{A9955F08-98D5-41A3-866F-21A44C490EA9}">
      <dgm:prSet>
        <dgm:style>
          <a:lnRef idx="2">
            <a:schemeClr val="accent3"/>
          </a:lnRef>
          <a:fillRef idx="1">
            <a:schemeClr val="lt1"/>
          </a:fillRef>
          <a:effectRef idx="0">
            <a:schemeClr val="accent3"/>
          </a:effectRef>
          <a:fontRef idx="minor">
            <a:schemeClr val="dk1"/>
          </a:fontRef>
        </dgm:style>
      </dgm:prSet>
      <dgm:spPr/>
      <dgm:t>
        <a:bodyPr/>
        <a:lstStyle/>
        <a:p>
          <a:pPr algn="just" rtl="0"/>
          <a:r>
            <a:rPr lang="en-US" dirty="0" smtClean="0">
              <a:solidFill>
                <a:schemeClr val="tx1"/>
              </a:solidFill>
              <a:latin typeface="Arial Unicode MS" pitchFamily="34" charset="-128"/>
              <a:ea typeface="Arial Unicode MS" pitchFamily="34" charset="-128"/>
              <a:cs typeface="Arial Unicode MS" pitchFamily="34" charset="-128"/>
            </a:rPr>
            <a:t>Using a </a:t>
          </a:r>
          <a:r>
            <a:rPr lang="en-US" dirty="0" err="1" smtClean="0">
              <a:solidFill>
                <a:schemeClr val="tx1"/>
              </a:solidFill>
              <a:latin typeface="Arial Unicode MS" pitchFamily="34" charset="-128"/>
              <a:ea typeface="Arial Unicode MS" pitchFamily="34" charset="-128"/>
              <a:cs typeface="Arial Unicode MS" pitchFamily="34" charset="-128"/>
            </a:rPr>
            <a:t>matlab</a:t>
          </a:r>
          <a:r>
            <a:rPr lang="en-US" dirty="0" smtClean="0">
              <a:solidFill>
                <a:schemeClr val="tx1"/>
              </a:solidFill>
              <a:latin typeface="Arial Unicode MS" pitchFamily="34" charset="-128"/>
              <a:ea typeface="Arial Unicode MS" pitchFamily="34" charset="-128"/>
              <a:cs typeface="Arial Unicode MS" pitchFamily="34" charset="-128"/>
            </a:rPr>
            <a:t> code, </a:t>
          </a:r>
          <a:r>
            <a:rPr lang="en-US" dirty="0" err="1" smtClean="0">
              <a:solidFill>
                <a:schemeClr val="tx1"/>
              </a:solidFill>
              <a:latin typeface="Arial Unicode MS" pitchFamily="34" charset="-128"/>
              <a:ea typeface="Arial Unicode MS" pitchFamily="34" charset="-128"/>
              <a:cs typeface="Arial Unicode MS" pitchFamily="34" charset="-128"/>
            </a:rPr>
            <a:t>eigenfaces</a:t>
          </a:r>
          <a:r>
            <a:rPr lang="en-US" dirty="0" smtClean="0">
              <a:solidFill>
                <a:schemeClr val="tx1"/>
              </a:solidFill>
              <a:latin typeface="Arial Unicode MS" pitchFamily="34" charset="-128"/>
              <a:ea typeface="Arial Unicode MS" pitchFamily="34" charset="-128"/>
              <a:cs typeface="Arial Unicode MS" pitchFamily="34" charset="-128"/>
            </a:rPr>
            <a:t> method is implemented to recognize the faces. We entered the data base for several persons from the data base and got these results </a:t>
          </a:r>
          <a:endParaRPr lang="en-US" dirty="0">
            <a:solidFill>
              <a:schemeClr val="tx1"/>
            </a:solidFill>
            <a:latin typeface="Arial Unicode MS" pitchFamily="34" charset="-128"/>
            <a:ea typeface="Arial Unicode MS" pitchFamily="34" charset="-128"/>
            <a:cs typeface="Arial Unicode MS" pitchFamily="34" charset="-128"/>
          </a:endParaRPr>
        </a:p>
      </dgm:t>
    </dgm:pt>
    <dgm:pt modelId="{D3FF9E37-D7BA-4A9F-8F66-B121C1E47F0A}" type="parTrans" cxnId="{B5F4B749-0FB8-42D9-AA9D-E3BD6783298E}">
      <dgm:prSet/>
      <dgm:spPr/>
      <dgm:t>
        <a:bodyPr/>
        <a:lstStyle/>
        <a:p>
          <a:endParaRPr lang="en-US"/>
        </a:p>
      </dgm:t>
    </dgm:pt>
    <dgm:pt modelId="{03E2D898-F2B8-4105-89B2-E2413E24B43B}" type="sibTrans" cxnId="{B5F4B749-0FB8-42D9-AA9D-E3BD6783298E}">
      <dgm:prSet/>
      <dgm:spPr/>
      <dgm:t>
        <a:bodyPr/>
        <a:lstStyle/>
        <a:p>
          <a:endParaRPr lang="en-US"/>
        </a:p>
      </dgm:t>
    </dgm:pt>
    <dgm:pt modelId="{FEF14B21-E388-4365-A7D7-649D582187ED}" type="pres">
      <dgm:prSet presAssocID="{6F1D4E1E-7874-4A74-83F8-51990E8379E7}" presName="Name0" presStyleCnt="0">
        <dgm:presLayoutVars>
          <dgm:dir/>
          <dgm:animLvl val="lvl"/>
          <dgm:resizeHandles val="exact"/>
        </dgm:presLayoutVars>
      </dgm:prSet>
      <dgm:spPr/>
      <dgm:t>
        <a:bodyPr/>
        <a:lstStyle/>
        <a:p>
          <a:pPr rtl="1"/>
          <a:endParaRPr lang="ar-JO"/>
        </a:p>
      </dgm:t>
    </dgm:pt>
    <dgm:pt modelId="{2EFFBB1D-6FF9-487C-A531-1C35AE1C4325}" type="pres">
      <dgm:prSet presAssocID="{81E2847A-26C4-4927-AF72-B3A21DE2E058}" presName="linNode" presStyleCnt="0"/>
      <dgm:spPr/>
      <dgm:t>
        <a:bodyPr/>
        <a:lstStyle/>
        <a:p>
          <a:endParaRPr lang="en-US"/>
        </a:p>
      </dgm:t>
    </dgm:pt>
    <dgm:pt modelId="{C7F8F988-6039-4DE2-AF96-AC5DC350F1EB}" type="pres">
      <dgm:prSet presAssocID="{81E2847A-26C4-4927-AF72-B3A21DE2E058}" presName="parentText" presStyleLbl="node1" presStyleIdx="0" presStyleCnt="2" custScaleX="114845" custScaleY="58818" custLinFactNeighborX="71271" custLinFactNeighborY="-520">
        <dgm:presLayoutVars>
          <dgm:chMax val="1"/>
          <dgm:bulletEnabled val="1"/>
        </dgm:presLayoutVars>
      </dgm:prSet>
      <dgm:spPr/>
      <dgm:t>
        <a:bodyPr/>
        <a:lstStyle/>
        <a:p>
          <a:pPr rtl="1"/>
          <a:endParaRPr lang="ar-JO"/>
        </a:p>
      </dgm:t>
    </dgm:pt>
    <dgm:pt modelId="{2C1DED86-462C-4DC2-9547-5B96F580E0E3}" type="pres">
      <dgm:prSet presAssocID="{093309EA-24C7-4345-A0D0-58F863D2CE08}" presName="sp" presStyleCnt="0"/>
      <dgm:spPr/>
      <dgm:t>
        <a:bodyPr/>
        <a:lstStyle/>
        <a:p>
          <a:endParaRPr lang="en-US"/>
        </a:p>
      </dgm:t>
    </dgm:pt>
    <dgm:pt modelId="{4996B57F-3851-443A-9E20-13B9A0B92DB9}" type="pres">
      <dgm:prSet presAssocID="{A9955F08-98D5-41A3-866F-21A44C490EA9}" presName="linNode" presStyleCnt="0"/>
      <dgm:spPr/>
      <dgm:t>
        <a:bodyPr/>
        <a:lstStyle/>
        <a:p>
          <a:endParaRPr lang="en-US"/>
        </a:p>
      </dgm:t>
    </dgm:pt>
    <dgm:pt modelId="{B69DF449-B7CE-4060-B544-533FE0210045}" type="pres">
      <dgm:prSet presAssocID="{A9955F08-98D5-41A3-866F-21A44C490EA9}" presName="parentText" presStyleLbl="node1" presStyleIdx="1" presStyleCnt="2" custScaleX="278049" custScaleY="70186" custLinFactNeighborX="-30754" custLinFactNeighborY="4899">
        <dgm:presLayoutVars>
          <dgm:chMax val="1"/>
          <dgm:bulletEnabled val="1"/>
        </dgm:presLayoutVars>
      </dgm:prSet>
      <dgm:spPr/>
      <dgm:t>
        <a:bodyPr/>
        <a:lstStyle/>
        <a:p>
          <a:pPr rtl="1"/>
          <a:endParaRPr lang="ar-JO"/>
        </a:p>
      </dgm:t>
    </dgm:pt>
  </dgm:ptLst>
  <dgm:cxnLst>
    <dgm:cxn modelId="{B38FBD1A-884B-451E-983A-8A777BEECA91}" type="presOf" srcId="{A9955F08-98D5-41A3-866F-21A44C490EA9}" destId="{B69DF449-B7CE-4060-B544-533FE0210045}" srcOrd="0" destOrd="0" presId="urn:microsoft.com/office/officeart/2005/8/layout/vList5"/>
    <dgm:cxn modelId="{B5F4B749-0FB8-42D9-AA9D-E3BD6783298E}" srcId="{6F1D4E1E-7874-4A74-83F8-51990E8379E7}" destId="{A9955F08-98D5-41A3-866F-21A44C490EA9}" srcOrd="1" destOrd="0" parTransId="{D3FF9E37-D7BA-4A9F-8F66-B121C1E47F0A}" sibTransId="{03E2D898-F2B8-4105-89B2-E2413E24B43B}"/>
    <dgm:cxn modelId="{5750498A-8BEB-4ED1-BB17-18884178EE8E}" type="presOf" srcId="{6F1D4E1E-7874-4A74-83F8-51990E8379E7}" destId="{FEF14B21-E388-4365-A7D7-649D582187ED}" srcOrd="0" destOrd="0" presId="urn:microsoft.com/office/officeart/2005/8/layout/vList5"/>
    <dgm:cxn modelId="{3FA12B95-011E-4500-B81B-4756772A8F3E}" type="presOf" srcId="{81E2847A-26C4-4927-AF72-B3A21DE2E058}" destId="{C7F8F988-6039-4DE2-AF96-AC5DC350F1EB}" srcOrd="0" destOrd="0" presId="urn:microsoft.com/office/officeart/2005/8/layout/vList5"/>
    <dgm:cxn modelId="{3AC23A62-A777-4F97-9DB6-2A3EDFCED828}" srcId="{6F1D4E1E-7874-4A74-83F8-51990E8379E7}" destId="{81E2847A-26C4-4927-AF72-B3A21DE2E058}" srcOrd="0" destOrd="0" parTransId="{D3F07DAF-EF1E-4039-A3F1-6861A76E38E9}" sibTransId="{093309EA-24C7-4345-A0D0-58F863D2CE08}"/>
    <dgm:cxn modelId="{56421036-A150-4942-A780-9104B5C78421}" type="presParOf" srcId="{FEF14B21-E388-4365-A7D7-649D582187ED}" destId="{2EFFBB1D-6FF9-487C-A531-1C35AE1C4325}" srcOrd="0" destOrd="0" presId="urn:microsoft.com/office/officeart/2005/8/layout/vList5"/>
    <dgm:cxn modelId="{E0D380A6-22B4-489D-8E73-18BBD1041270}" type="presParOf" srcId="{2EFFBB1D-6FF9-487C-A531-1C35AE1C4325}" destId="{C7F8F988-6039-4DE2-AF96-AC5DC350F1EB}" srcOrd="0" destOrd="0" presId="urn:microsoft.com/office/officeart/2005/8/layout/vList5"/>
    <dgm:cxn modelId="{5D197F68-E945-4AB2-9861-6B1C106E53B4}" type="presParOf" srcId="{FEF14B21-E388-4365-A7D7-649D582187ED}" destId="{2C1DED86-462C-4DC2-9547-5B96F580E0E3}" srcOrd="1" destOrd="0" presId="urn:microsoft.com/office/officeart/2005/8/layout/vList5"/>
    <dgm:cxn modelId="{D99DF3B2-4DBE-4DF4-A559-BA6B1ECF8DA1}" type="presParOf" srcId="{FEF14B21-E388-4365-A7D7-649D582187ED}" destId="{4996B57F-3851-443A-9E20-13B9A0B92DB9}" srcOrd="2" destOrd="0" presId="urn:microsoft.com/office/officeart/2005/8/layout/vList5"/>
    <dgm:cxn modelId="{27A61894-77A8-4BD1-BCE9-F2CC31A8527E}" type="presParOf" srcId="{4996B57F-3851-443A-9E20-13B9A0B92DB9}" destId="{B69DF449-B7CE-4060-B544-533FE021004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56F0E7A-D7DC-434E-BBDE-46F1D130EE6B}" type="doc">
      <dgm:prSet loTypeId="urn:microsoft.com/office/officeart/2005/8/layout/vList2" loCatId="list" qsTypeId="urn:microsoft.com/office/officeart/2005/8/quickstyle/simple4" qsCatId="simple" csTypeId="urn:microsoft.com/office/officeart/2005/8/colors/accent1_1" csCatId="accent1" phldr="1"/>
      <dgm:spPr/>
      <dgm:t>
        <a:bodyPr/>
        <a:lstStyle/>
        <a:p>
          <a:endParaRPr lang="en-US"/>
        </a:p>
      </dgm:t>
    </dgm:pt>
    <dgm:pt modelId="{1CDF0845-0A7F-49A7-BD97-0749BA814768}">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000" b="1" u="none" dirty="0" smtClean="0">
              <a:solidFill>
                <a:schemeClr val="tx1"/>
              </a:solidFill>
              <a:latin typeface="Arial" pitchFamily="34" charset="0"/>
              <a:ea typeface="Arial Unicode MS" pitchFamily="34" charset="-128"/>
              <a:cs typeface="Arial" pitchFamily="34" charset="0"/>
            </a:rPr>
            <a:t>Reconstructed Image from our Images: </a:t>
          </a:r>
          <a:endParaRPr lang="en-US" sz="2000" u="none" dirty="0">
            <a:solidFill>
              <a:schemeClr val="tx1"/>
            </a:solidFill>
            <a:latin typeface="Arial" pitchFamily="34" charset="0"/>
            <a:ea typeface="Arial Unicode MS" pitchFamily="34" charset="-128"/>
            <a:cs typeface="Arial" pitchFamily="34" charset="0"/>
          </a:endParaRPr>
        </a:p>
      </dgm:t>
    </dgm:pt>
    <dgm:pt modelId="{50E649F8-58AF-4E91-97BE-C1F9950E5697}" type="parTrans" cxnId="{C536EA20-13D7-4995-AE7D-F0A56F1AF1BB}">
      <dgm:prSet/>
      <dgm:spPr/>
      <dgm:t>
        <a:bodyPr/>
        <a:lstStyle/>
        <a:p>
          <a:endParaRPr lang="en-US"/>
        </a:p>
      </dgm:t>
    </dgm:pt>
    <dgm:pt modelId="{863F1FEF-7A9C-44CF-A8AF-79DB83A1160C}" type="sibTrans" cxnId="{C536EA20-13D7-4995-AE7D-F0A56F1AF1BB}">
      <dgm:prSet/>
      <dgm:spPr/>
      <dgm:t>
        <a:bodyPr/>
        <a:lstStyle/>
        <a:p>
          <a:endParaRPr lang="en-US"/>
        </a:p>
      </dgm:t>
    </dgm:pt>
    <dgm:pt modelId="{455F442A-953F-446F-8380-12C21BFC87FD}">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000" dirty="0" smtClean="0">
              <a:latin typeface="Arial Unicode MS" pitchFamily="34" charset="-128"/>
              <a:ea typeface="Arial Unicode MS" pitchFamily="34" charset="-128"/>
              <a:cs typeface="Arial Unicode MS" pitchFamily="34" charset="-128"/>
            </a:rPr>
            <a:t>We input a new image for the person in class 1 we got this result:</a:t>
          </a:r>
          <a:endParaRPr lang="en-US" sz="2000" dirty="0">
            <a:latin typeface="Arial Unicode MS" pitchFamily="34" charset="-128"/>
            <a:ea typeface="Arial Unicode MS" pitchFamily="34" charset="-128"/>
            <a:cs typeface="Arial Unicode MS" pitchFamily="34" charset="-128"/>
          </a:endParaRPr>
        </a:p>
      </dgm:t>
    </dgm:pt>
    <dgm:pt modelId="{E9619DA0-561F-43B3-933A-4F2302C1998D}" type="parTrans" cxnId="{B0C32123-BC0A-4022-B441-B1F8C60C149B}">
      <dgm:prSet/>
      <dgm:spPr/>
      <dgm:t>
        <a:bodyPr/>
        <a:lstStyle/>
        <a:p>
          <a:endParaRPr lang="en-US"/>
        </a:p>
      </dgm:t>
    </dgm:pt>
    <dgm:pt modelId="{1941D3CB-917F-48BB-A8E0-DD793A30244B}" type="sibTrans" cxnId="{B0C32123-BC0A-4022-B441-B1F8C60C149B}">
      <dgm:prSet/>
      <dgm:spPr/>
      <dgm:t>
        <a:bodyPr/>
        <a:lstStyle/>
        <a:p>
          <a:endParaRPr lang="en-US"/>
        </a:p>
      </dgm:t>
    </dgm:pt>
    <dgm:pt modelId="{65637A78-5B37-49FD-AF06-63711B5BCE8E}" type="pres">
      <dgm:prSet presAssocID="{656F0E7A-D7DC-434E-BBDE-46F1D130EE6B}" presName="linear" presStyleCnt="0">
        <dgm:presLayoutVars>
          <dgm:animLvl val="lvl"/>
          <dgm:resizeHandles val="exact"/>
        </dgm:presLayoutVars>
      </dgm:prSet>
      <dgm:spPr/>
      <dgm:t>
        <a:bodyPr/>
        <a:lstStyle/>
        <a:p>
          <a:pPr rtl="1"/>
          <a:endParaRPr lang="ar-JO"/>
        </a:p>
      </dgm:t>
    </dgm:pt>
    <dgm:pt modelId="{24705021-69C4-4EAA-97F6-246CE25B0421}" type="pres">
      <dgm:prSet presAssocID="{1CDF0845-0A7F-49A7-BD97-0749BA814768}" presName="parentText" presStyleLbl="node1" presStyleIdx="0" presStyleCnt="2" custScaleX="78126" custScaleY="129632" custLinFactNeighborX="0" custLinFactNeighborY="89032">
        <dgm:presLayoutVars>
          <dgm:chMax val="0"/>
          <dgm:bulletEnabled val="1"/>
        </dgm:presLayoutVars>
      </dgm:prSet>
      <dgm:spPr/>
      <dgm:t>
        <a:bodyPr/>
        <a:lstStyle/>
        <a:p>
          <a:pPr rtl="1"/>
          <a:endParaRPr lang="ar-JO"/>
        </a:p>
      </dgm:t>
    </dgm:pt>
    <dgm:pt modelId="{58339C7F-BFFA-4D24-9F99-0C3793B96DDD}" type="pres">
      <dgm:prSet presAssocID="{863F1FEF-7A9C-44CF-A8AF-79DB83A1160C}" presName="spacer" presStyleCnt="0"/>
      <dgm:spPr/>
      <dgm:t>
        <a:bodyPr/>
        <a:lstStyle/>
        <a:p>
          <a:endParaRPr lang="en-US"/>
        </a:p>
      </dgm:t>
    </dgm:pt>
    <dgm:pt modelId="{E858683E-FA7E-4F84-BD75-86653E2F25E8}" type="pres">
      <dgm:prSet presAssocID="{455F442A-953F-446F-8380-12C21BFC87FD}" presName="parentText" presStyleLbl="node1" presStyleIdx="1" presStyleCnt="2" custScaleY="135080" custLinFactY="19017" custLinFactNeighborY="100000">
        <dgm:presLayoutVars>
          <dgm:chMax val="0"/>
          <dgm:bulletEnabled val="1"/>
        </dgm:presLayoutVars>
      </dgm:prSet>
      <dgm:spPr/>
      <dgm:t>
        <a:bodyPr/>
        <a:lstStyle/>
        <a:p>
          <a:pPr rtl="1"/>
          <a:endParaRPr lang="ar-JO"/>
        </a:p>
      </dgm:t>
    </dgm:pt>
  </dgm:ptLst>
  <dgm:cxnLst>
    <dgm:cxn modelId="{BCC13330-6E46-46A3-8C18-BAA324FC01E9}" type="presOf" srcId="{1CDF0845-0A7F-49A7-BD97-0749BA814768}" destId="{24705021-69C4-4EAA-97F6-246CE25B0421}" srcOrd="0" destOrd="0" presId="urn:microsoft.com/office/officeart/2005/8/layout/vList2"/>
    <dgm:cxn modelId="{D5E54187-4CD6-41F0-9625-07F04CCAC5E8}" type="presOf" srcId="{455F442A-953F-446F-8380-12C21BFC87FD}" destId="{E858683E-FA7E-4F84-BD75-86653E2F25E8}" srcOrd="0" destOrd="0" presId="urn:microsoft.com/office/officeart/2005/8/layout/vList2"/>
    <dgm:cxn modelId="{820B0CA0-A04B-41FB-95B2-E82B53E5CA2C}" type="presOf" srcId="{656F0E7A-D7DC-434E-BBDE-46F1D130EE6B}" destId="{65637A78-5B37-49FD-AF06-63711B5BCE8E}" srcOrd="0" destOrd="0" presId="urn:microsoft.com/office/officeart/2005/8/layout/vList2"/>
    <dgm:cxn modelId="{B0C32123-BC0A-4022-B441-B1F8C60C149B}" srcId="{656F0E7A-D7DC-434E-BBDE-46F1D130EE6B}" destId="{455F442A-953F-446F-8380-12C21BFC87FD}" srcOrd="1" destOrd="0" parTransId="{E9619DA0-561F-43B3-933A-4F2302C1998D}" sibTransId="{1941D3CB-917F-48BB-A8E0-DD793A30244B}"/>
    <dgm:cxn modelId="{C536EA20-13D7-4995-AE7D-F0A56F1AF1BB}" srcId="{656F0E7A-D7DC-434E-BBDE-46F1D130EE6B}" destId="{1CDF0845-0A7F-49A7-BD97-0749BA814768}" srcOrd="0" destOrd="0" parTransId="{50E649F8-58AF-4E91-97BE-C1F9950E5697}" sibTransId="{863F1FEF-7A9C-44CF-A8AF-79DB83A1160C}"/>
    <dgm:cxn modelId="{B1F84784-3D2A-4DDC-A2CA-34C1B9F0C938}" type="presParOf" srcId="{65637A78-5B37-49FD-AF06-63711B5BCE8E}" destId="{24705021-69C4-4EAA-97F6-246CE25B0421}" srcOrd="0" destOrd="0" presId="urn:microsoft.com/office/officeart/2005/8/layout/vList2"/>
    <dgm:cxn modelId="{A69A384D-B2A5-4FE4-BFFD-F1E34101ECDC}" type="presParOf" srcId="{65637A78-5B37-49FD-AF06-63711B5BCE8E}" destId="{58339C7F-BFFA-4D24-9F99-0C3793B96DDD}" srcOrd="1" destOrd="0" presId="urn:microsoft.com/office/officeart/2005/8/layout/vList2"/>
    <dgm:cxn modelId="{D5C83AE4-3BBF-480A-A10A-95B82F19AFC6}" type="presParOf" srcId="{65637A78-5B37-49FD-AF06-63711B5BCE8E}" destId="{E858683E-FA7E-4F84-BD75-86653E2F25E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E2057-7E9C-4248-95FF-C0CCE8C049E8}"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6AAE30FC-BB9E-48CE-95E8-7C5F1A662882}">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Submitted by</a:t>
          </a:r>
          <a:r>
            <a:rPr lang="en-US" sz="2000" dirty="0" smtClean="0"/>
            <a:t>:  </a:t>
          </a:r>
          <a:endParaRPr lang="en-US" sz="2000" dirty="0"/>
        </a:p>
      </dgm:t>
    </dgm:pt>
    <dgm:pt modelId="{06160AEC-01D6-4865-92E6-5E10C3071225}" type="parTrans" cxnId="{32198F60-DFB1-476F-9D95-2DEA1CD8B160}">
      <dgm:prSet/>
      <dgm:spPr/>
      <dgm:t>
        <a:bodyPr/>
        <a:lstStyle/>
        <a:p>
          <a:endParaRPr lang="en-US" sz="2000"/>
        </a:p>
      </dgm:t>
    </dgm:pt>
    <dgm:pt modelId="{6CCDA67B-261B-422B-A225-E23383072B84}" type="sibTrans" cxnId="{32198F60-DFB1-476F-9D95-2DEA1CD8B160}">
      <dgm:prSet custT="1"/>
      <dgm:spPr/>
      <dgm:t>
        <a:bodyPr/>
        <a:lstStyle/>
        <a:p>
          <a:endParaRPr lang="en-US" sz="2000" dirty="0"/>
        </a:p>
      </dgm:t>
    </dgm:pt>
    <dgm:pt modelId="{9122FBE1-AFBC-4DBC-885F-A02133F937DB}">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smtClean="0"/>
            <a:t>Aman</a:t>
          </a:r>
          <a:r>
            <a:rPr lang="en-US" sz="2000" b="1" dirty="0" smtClean="0"/>
            <a:t> </a:t>
          </a:r>
          <a:r>
            <a:rPr lang="en-US" sz="2000" b="1" dirty="0" err="1" smtClean="0"/>
            <a:t>Pratap</a:t>
          </a:r>
          <a:r>
            <a:rPr lang="en-US" sz="2000" b="1" dirty="0" smtClean="0"/>
            <a:t> </a:t>
          </a:r>
          <a:r>
            <a:rPr lang="en-US" sz="2000" b="1" dirty="0" err="1" smtClean="0"/>
            <a:t>Shee</a:t>
          </a:r>
          <a:r>
            <a:rPr lang="en-US" sz="2000" b="1" dirty="0" smtClean="0"/>
            <a:t> </a:t>
          </a:r>
          <a:endParaRPr lang="en-US" sz="2000" dirty="0"/>
        </a:p>
      </dgm:t>
    </dgm:pt>
    <dgm:pt modelId="{D03CBD1A-1F9B-4CF0-A32E-DF7896652E2D}" type="parTrans" cxnId="{6FA1C1B1-F6BB-44D1-A8F8-AAA0EB88E649}">
      <dgm:prSet/>
      <dgm:spPr/>
      <dgm:t>
        <a:bodyPr/>
        <a:lstStyle/>
        <a:p>
          <a:endParaRPr lang="en-US" sz="2000"/>
        </a:p>
      </dgm:t>
    </dgm:pt>
    <dgm:pt modelId="{97137BEA-09A3-416F-B7B4-6CE209B68997}" type="sibTrans" cxnId="{6FA1C1B1-F6BB-44D1-A8F8-AAA0EB88E649}">
      <dgm:prSet custT="1"/>
      <dgm:spPr/>
      <dgm:t>
        <a:bodyPr/>
        <a:lstStyle/>
        <a:p>
          <a:endParaRPr lang="en-US" sz="2000" dirty="0"/>
        </a:p>
      </dgm:t>
    </dgm:pt>
    <dgm:pt modelId="{AF8C7611-0208-4129-B4D0-C7FE2C65233D}">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smtClean="0"/>
            <a:t>Atul</a:t>
          </a:r>
          <a:r>
            <a:rPr lang="en-US" sz="2000" b="1" dirty="0" smtClean="0"/>
            <a:t> Kumar Sinha</a:t>
          </a:r>
          <a:endParaRPr lang="en-US" sz="2000" b="1" dirty="0"/>
        </a:p>
      </dgm:t>
    </dgm:pt>
    <dgm:pt modelId="{6328E3AC-E1EA-429C-BDAD-75EDA11B3237}" type="parTrans" cxnId="{EC7A5C68-5943-4431-B18B-FBE94C6C8573}">
      <dgm:prSet/>
      <dgm:spPr/>
      <dgm:t>
        <a:bodyPr/>
        <a:lstStyle/>
        <a:p>
          <a:endParaRPr lang="en-US" sz="2000"/>
        </a:p>
      </dgm:t>
    </dgm:pt>
    <dgm:pt modelId="{CB9629F9-2A22-4B39-9615-B1540F5F14CB}" type="sibTrans" cxnId="{EC7A5C68-5943-4431-B18B-FBE94C6C8573}">
      <dgm:prSet custT="1"/>
      <dgm:spPr/>
      <dgm:t>
        <a:bodyPr/>
        <a:lstStyle/>
        <a:p>
          <a:endParaRPr lang="en-US" sz="2000" dirty="0"/>
        </a:p>
      </dgm:t>
    </dgm:pt>
    <dgm:pt modelId="{40623434-2D55-4380-85CB-DE30FF05581E}">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smtClean="0"/>
            <a:t>Pallav</a:t>
          </a:r>
          <a:r>
            <a:rPr lang="en-US" sz="2000" b="1" baseline="0" dirty="0" smtClean="0"/>
            <a:t> </a:t>
          </a:r>
          <a:r>
            <a:rPr lang="en-US" sz="2000" b="1" baseline="0" dirty="0" err="1" smtClean="0"/>
            <a:t>Pushparaj</a:t>
          </a:r>
          <a:endParaRPr lang="en-US" sz="2000" b="1" dirty="0"/>
        </a:p>
      </dgm:t>
    </dgm:pt>
    <dgm:pt modelId="{89ABC4D7-D799-4C98-886A-DBE701F8DDF7}" type="parTrans" cxnId="{FB256232-D36F-4DB2-8C20-62DCFE53BE00}">
      <dgm:prSet/>
      <dgm:spPr/>
      <dgm:t>
        <a:bodyPr/>
        <a:lstStyle/>
        <a:p>
          <a:endParaRPr lang="en-US" sz="2000"/>
        </a:p>
      </dgm:t>
    </dgm:pt>
    <dgm:pt modelId="{539E786F-C6DF-410C-A1F9-4298CD3F87C7}" type="sibTrans" cxnId="{FB256232-D36F-4DB2-8C20-62DCFE53BE00}">
      <dgm:prSet/>
      <dgm:spPr/>
      <dgm:t>
        <a:bodyPr/>
        <a:lstStyle/>
        <a:p>
          <a:endParaRPr lang="en-US" sz="2000"/>
        </a:p>
      </dgm:t>
    </dgm:pt>
    <dgm:pt modelId="{75C990A5-F8BF-47A0-A4B8-3AC395E66013}">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err="1" smtClean="0"/>
            <a:t>Sankalp</a:t>
          </a:r>
          <a:endParaRPr lang="en-US" sz="2000" b="1" dirty="0"/>
        </a:p>
      </dgm:t>
    </dgm:pt>
    <dgm:pt modelId="{285457B9-BD01-4766-B3EC-59FE1D8F61BF}" type="parTrans" cxnId="{22E05BC6-6D2A-45BE-BD68-38B8CD1B6692}">
      <dgm:prSet/>
      <dgm:spPr/>
      <dgm:t>
        <a:bodyPr/>
        <a:lstStyle/>
        <a:p>
          <a:endParaRPr lang="en-US"/>
        </a:p>
      </dgm:t>
    </dgm:pt>
    <dgm:pt modelId="{2FE84D75-36F0-478A-A2DB-2FACCFFF2F1A}" type="sibTrans" cxnId="{22E05BC6-6D2A-45BE-BD68-38B8CD1B6692}">
      <dgm:prSet/>
      <dgm:spPr/>
      <dgm:t>
        <a:bodyPr/>
        <a:lstStyle/>
        <a:p>
          <a:endParaRPr lang="en-US"/>
        </a:p>
      </dgm:t>
    </dgm:pt>
    <dgm:pt modelId="{917DB7E3-BC84-4850-848C-BF493091016F}">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MD </a:t>
          </a:r>
          <a:r>
            <a:rPr lang="en-US" sz="2000" b="1" dirty="0" err="1" smtClean="0"/>
            <a:t>Faiz</a:t>
          </a:r>
          <a:endParaRPr lang="en-US" sz="2000" b="1" dirty="0"/>
        </a:p>
      </dgm:t>
    </dgm:pt>
    <dgm:pt modelId="{C37152B6-DA53-4F56-B89C-B79C87A1738E}" type="parTrans" cxnId="{A4931602-1135-4108-97A6-85DE737CA3AC}">
      <dgm:prSet/>
      <dgm:spPr/>
      <dgm:t>
        <a:bodyPr/>
        <a:lstStyle/>
        <a:p>
          <a:endParaRPr lang="en-US"/>
        </a:p>
      </dgm:t>
    </dgm:pt>
    <dgm:pt modelId="{EFF1D92A-63B8-480A-A6D1-2CF1BE96BB44}" type="sibTrans" cxnId="{A4931602-1135-4108-97A6-85DE737CA3AC}">
      <dgm:prSet/>
      <dgm:spPr/>
      <dgm:t>
        <a:bodyPr/>
        <a:lstStyle/>
        <a:p>
          <a:endParaRPr lang="en-US"/>
        </a:p>
      </dgm:t>
    </dgm:pt>
    <dgm:pt modelId="{517AF3CE-CE8F-423C-AF8A-A5078FE5AF1A}">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Pratik Kumar</a:t>
          </a:r>
          <a:endParaRPr lang="en-US" sz="2000" b="1" dirty="0"/>
        </a:p>
      </dgm:t>
    </dgm:pt>
    <dgm:pt modelId="{4EC18E91-BAFE-4EAA-98B6-75AA953032BF}" type="parTrans" cxnId="{EBF073AB-6FA2-4FFB-B17A-F3AF2C29C06B}">
      <dgm:prSet/>
      <dgm:spPr/>
      <dgm:t>
        <a:bodyPr/>
        <a:lstStyle/>
        <a:p>
          <a:endParaRPr lang="en-US"/>
        </a:p>
      </dgm:t>
    </dgm:pt>
    <dgm:pt modelId="{9D807E07-2250-4C07-A159-9E1D4331E0C1}" type="sibTrans" cxnId="{EBF073AB-6FA2-4FFB-B17A-F3AF2C29C06B}">
      <dgm:prSet/>
      <dgm:spPr/>
      <dgm:t>
        <a:bodyPr/>
        <a:lstStyle/>
        <a:p>
          <a:endParaRPr lang="en-US"/>
        </a:p>
      </dgm:t>
    </dgm:pt>
    <dgm:pt modelId="{79A4B80F-DA55-496A-BE83-712A6477125E}" type="pres">
      <dgm:prSet presAssocID="{8D9E2057-7E9C-4248-95FF-C0CCE8C049E8}" presName="Name0" presStyleCnt="0">
        <dgm:presLayoutVars>
          <dgm:dir/>
          <dgm:resizeHandles val="exact"/>
        </dgm:presLayoutVars>
      </dgm:prSet>
      <dgm:spPr/>
      <dgm:t>
        <a:bodyPr/>
        <a:lstStyle/>
        <a:p>
          <a:pPr rtl="1"/>
          <a:endParaRPr lang="ar-JO"/>
        </a:p>
      </dgm:t>
    </dgm:pt>
    <dgm:pt modelId="{EBBBA59E-E0D4-4D90-AFD6-8D2852E0E488}" type="pres">
      <dgm:prSet presAssocID="{6AAE30FC-BB9E-48CE-95E8-7C5F1A662882}" presName="node" presStyleLbl="node1" presStyleIdx="0" presStyleCnt="7" custScaleX="102965" custScaleY="146527">
        <dgm:presLayoutVars>
          <dgm:bulletEnabled val="1"/>
        </dgm:presLayoutVars>
      </dgm:prSet>
      <dgm:spPr/>
      <dgm:t>
        <a:bodyPr/>
        <a:lstStyle/>
        <a:p>
          <a:pPr rtl="1"/>
          <a:endParaRPr lang="ar-JO"/>
        </a:p>
      </dgm:t>
    </dgm:pt>
    <dgm:pt modelId="{5AE625BC-A079-40F0-91AC-36491520AA99}" type="pres">
      <dgm:prSet presAssocID="{6CCDA67B-261B-422B-A225-E23383072B84}" presName="sibTrans" presStyleLbl="sibTrans2D1" presStyleIdx="0" presStyleCnt="6"/>
      <dgm:spPr/>
      <dgm:t>
        <a:bodyPr/>
        <a:lstStyle/>
        <a:p>
          <a:pPr rtl="1"/>
          <a:endParaRPr lang="ar-JO"/>
        </a:p>
      </dgm:t>
    </dgm:pt>
    <dgm:pt modelId="{0793037C-34AB-4BB2-81A5-87C84CF05BDD}" type="pres">
      <dgm:prSet presAssocID="{6CCDA67B-261B-422B-A225-E23383072B84}" presName="connectorText" presStyleLbl="sibTrans2D1" presStyleIdx="0" presStyleCnt="6"/>
      <dgm:spPr/>
      <dgm:t>
        <a:bodyPr/>
        <a:lstStyle/>
        <a:p>
          <a:pPr rtl="1"/>
          <a:endParaRPr lang="ar-JO"/>
        </a:p>
      </dgm:t>
    </dgm:pt>
    <dgm:pt modelId="{4DB9441F-1739-449D-AAB7-D4D93CAE08B5}" type="pres">
      <dgm:prSet presAssocID="{9122FBE1-AFBC-4DBC-885F-A02133F937DB}" presName="node" presStyleLbl="node1" presStyleIdx="1" presStyleCnt="7" custScaleX="96845" custScaleY="164924" custLinFactNeighborX="-6718" custLinFactNeighborY="8967">
        <dgm:presLayoutVars>
          <dgm:bulletEnabled val="1"/>
        </dgm:presLayoutVars>
      </dgm:prSet>
      <dgm:spPr/>
      <dgm:t>
        <a:bodyPr/>
        <a:lstStyle/>
        <a:p>
          <a:endParaRPr lang="en-US"/>
        </a:p>
      </dgm:t>
    </dgm:pt>
    <dgm:pt modelId="{D3ECD028-5CDF-4857-A936-F0F101BA6A07}" type="pres">
      <dgm:prSet presAssocID="{97137BEA-09A3-416F-B7B4-6CE209B68997}" presName="sibTrans" presStyleLbl="sibTrans2D1" presStyleIdx="1" presStyleCnt="6"/>
      <dgm:spPr/>
      <dgm:t>
        <a:bodyPr/>
        <a:lstStyle/>
        <a:p>
          <a:pPr rtl="1"/>
          <a:endParaRPr lang="ar-JO"/>
        </a:p>
      </dgm:t>
    </dgm:pt>
    <dgm:pt modelId="{769EA05F-EF11-47DD-949A-9EE31AC9F80E}" type="pres">
      <dgm:prSet presAssocID="{97137BEA-09A3-416F-B7B4-6CE209B68997}" presName="connectorText" presStyleLbl="sibTrans2D1" presStyleIdx="1" presStyleCnt="6"/>
      <dgm:spPr/>
      <dgm:t>
        <a:bodyPr/>
        <a:lstStyle/>
        <a:p>
          <a:pPr rtl="1"/>
          <a:endParaRPr lang="ar-JO"/>
        </a:p>
      </dgm:t>
    </dgm:pt>
    <dgm:pt modelId="{87A9B5BE-4260-4CE4-BC3C-5688C4B71987}" type="pres">
      <dgm:prSet presAssocID="{AF8C7611-0208-4129-B4D0-C7FE2C65233D}" presName="node" presStyleLbl="node1" presStyleIdx="2" presStyleCnt="7" custScaleX="105144" custScaleY="164924" custLinFactNeighborX="-5278" custLinFactNeighborY="6880">
        <dgm:presLayoutVars>
          <dgm:bulletEnabled val="1"/>
        </dgm:presLayoutVars>
      </dgm:prSet>
      <dgm:spPr/>
      <dgm:t>
        <a:bodyPr/>
        <a:lstStyle/>
        <a:p>
          <a:endParaRPr lang="en-US"/>
        </a:p>
      </dgm:t>
    </dgm:pt>
    <dgm:pt modelId="{B9C40E31-9CEB-405C-8C8C-595605F8502B}" type="pres">
      <dgm:prSet presAssocID="{CB9629F9-2A22-4B39-9615-B1540F5F14CB}" presName="sibTrans" presStyleLbl="sibTrans2D1" presStyleIdx="2" presStyleCnt="6"/>
      <dgm:spPr/>
      <dgm:t>
        <a:bodyPr/>
        <a:lstStyle/>
        <a:p>
          <a:pPr rtl="1"/>
          <a:endParaRPr lang="ar-JO"/>
        </a:p>
      </dgm:t>
    </dgm:pt>
    <dgm:pt modelId="{FAE40140-2B36-4D5A-B893-4F77DD7CDD17}" type="pres">
      <dgm:prSet presAssocID="{CB9629F9-2A22-4B39-9615-B1540F5F14CB}" presName="connectorText" presStyleLbl="sibTrans2D1" presStyleIdx="2" presStyleCnt="6"/>
      <dgm:spPr/>
      <dgm:t>
        <a:bodyPr/>
        <a:lstStyle/>
        <a:p>
          <a:pPr rtl="1"/>
          <a:endParaRPr lang="ar-JO"/>
        </a:p>
      </dgm:t>
    </dgm:pt>
    <dgm:pt modelId="{F3CC88FA-C844-4C89-AF00-91CDE8F52914}" type="pres">
      <dgm:prSet presAssocID="{40623434-2D55-4380-85CB-DE30FF05581E}" presName="node" presStyleLbl="node1" presStyleIdx="3" presStyleCnt="7" custScaleX="115509" custScaleY="164004" custLinFactNeighborX="-17314" custLinFactNeighborY="-460">
        <dgm:presLayoutVars>
          <dgm:bulletEnabled val="1"/>
        </dgm:presLayoutVars>
      </dgm:prSet>
      <dgm:spPr/>
      <dgm:t>
        <a:bodyPr/>
        <a:lstStyle/>
        <a:p>
          <a:endParaRPr lang="en-US"/>
        </a:p>
      </dgm:t>
    </dgm:pt>
    <dgm:pt modelId="{15E327EF-3E5C-4B22-B529-D40352EE4DAA}" type="pres">
      <dgm:prSet presAssocID="{539E786F-C6DF-410C-A1F9-4298CD3F87C7}" presName="sibTrans" presStyleLbl="sibTrans2D1" presStyleIdx="3" presStyleCnt="6"/>
      <dgm:spPr/>
      <dgm:t>
        <a:bodyPr/>
        <a:lstStyle/>
        <a:p>
          <a:endParaRPr lang="en-US"/>
        </a:p>
      </dgm:t>
    </dgm:pt>
    <dgm:pt modelId="{22F4C39D-EDEE-4223-801A-8E2A4FADC095}" type="pres">
      <dgm:prSet presAssocID="{539E786F-C6DF-410C-A1F9-4298CD3F87C7}" presName="connectorText" presStyleLbl="sibTrans2D1" presStyleIdx="3" presStyleCnt="6"/>
      <dgm:spPr/>
      <dgm:t>
        <a:bodyPr/>
        <a:lstStyle/>
        <a:p>
          <a:endParaRPr lang="en-US"/>
        </a:p>
      </dgm:t>
    </dgm:pt>
    <dgm:pt modelId="{6A7748F9-F14E-415E-95DA-27BB3593B909}" type="pres">
      <dgm:prSet presAssocID="{75C990A5-F8BF-47A0-A4B8-3AC395E66013}" presName="node" presStyleLbl="node1" presStyleIdx="4" presStyleCnt="7" custScaleX="71502" custScaleY="164924">
        <dgm:presLayoutVars>
          <dgm:bulletEnabled val="1"/>
        </dgm:presLayoutVars>
      </dgm:prSet>
      <dgm:spPr/>
      <dgm:t>
        <a:bodyPr/>
        <a:lstStyle/>
        <a:p>
          <a:endParaRPr lang="en-US"/>
        </a:p>
      </dgm:t>
    </dgm:pt>
    <dgm:pt modelId="{C6E264C3-ECD2-4EF7-91E3-7EA6207E40D4}" type="pres">
      <dgm:prSet presAssocID="{2FE84D75-36F0-478A-A2DB-2FACCFFF2F1A}" presName="sibTrans" presStyleLbl="sibTrans2D1" presStyleIdx="4" presStyleCnt="6"/>
      <dgm:spPr/>
    </dgm:pt>
    <dgm:pt modelId="{081CC466-5018-494F-8F7F-BFB2492A87AF}" type="pres">
      <dgm:prSet presAssocID="{2FE84D75-36F0-478A-A2DB-2FACCFFF2F1A}" presName="connectorText" presStyleLbl="sibTrans2D1" presStyleIdx="4" presStyleCnt="6"/>
      <dgm:spPr/>
    </dgm:pt>
    <dgm:pt modelId="{A75619D8-1A9F-4349-B3AA-063FE8BFC5C7}" type="pres">
      <dgm:prSet presAssocID="{917DB7E3-BC84-4850-848C-BF493091016F}" presName="node" presStyleLbl="node1" presStyleIdx="5" presStyleCnt="7">
        <dgm:presLayoutVars>
          <dgm:bulletEnabled val="1"/>
        </dgm:presLayoutVars>
      </dgm:prSet>
      <dgm:spPr/>
      <dgm:t>
        <a:bodyPr/>
        <a:lstStyle/>
        <a:p>
          <a:endParaRPr lang="en-US"/>
        </a:p>
      </dgm:t>
    </dgm:pt>
    <dgm:pt modelId="{08BC5088-4DE4-46BD-9930-44BFE339C04C}" type="pres">
      <dgm:prSet presAssocID="{EFF1D92A-63B8-480A-A6D1-2CF1BE96BB44}" presName="sibTrans" presStyleLbl="sibTrans2D1" presStyleIdx="5" presStyleCnt="6"/>
      <dgm:spPr/>
    </dgm:pt>
    <dgm:pt modelId="{10150519-98BF-4DBD-B437-AFE723DF18F1}" type="pres">
      <dgm:prSet presAssocID="{EFF1D92A-63B8-480A-A6D1-2CF1BE96BB44}" presName="connectorText" presStyleLbl="sibTrans2D1" presStyleIdx="5" presStyleCnt="6"/>
      <dgm:spPr/>
    </dgm:pt>
    <dgm:pt modelId="{DADBB718-59F8-4420-AD28-64A79DDBF967}" type="pres">
      <dgm:prSet presAssocID="{517AF3CE-CE8F-423C-AF8A-A5078FE5AF1A}" presName="node" presStyleLbl="node1" presStyleIdx="6" presStyleCnt="7" custScaleX="85813">
        <dgm:presLayoutVars>
          <dgm:bulletEnabled val="1"/>
        </dgm:presLayoutVars>
      </dgm:prSet>
      <dgm:spPr/>
      <dgm:t>
        <a:bodyPr/>
        <a:lstStyle/>
        <a:p>
          <a:endParaRPr lang="en-US"/>
        </a:p>
      </dgm:t>
    </dgm:pt>
  </dgm:ptLst>
  <dgm:cxnLst>
    <dgm:cxn modelId="{A1FDB50E-85E3-4F60-AB1B-100DA994C8E4}" type="presOf" srcId="{8D9E2057-7E9C-4248-95FF-C0CCE8C049E8}" destId="{79A4B80F-DA55-496A-BE83-712A6477125E}" srcOrd="0" destOrd="0" presId="urn:microsoft.com/office/officeart/2005/8/layout/process1"/>
    <dgm:cxn modelId="{AFDEC70E-E73D-4D25-BDDB-B49E291FD93B}" type="presOf" srcId="{EFF1D92A-63B8-480A-A6D1-2CF1BE96BB44}" destId="{08BC5088-4DE4-46BD-9930-44BFE339C04C}" srcOrd="0" destOrd="0" presId="urn:microsoft.com/office/officeart/2005/8/layout/process1"/>
    <dgm:cxn modelId="{78E80F9B-ECCF-411D-919A-00E3677F827A}" type="presOf" srcId="{EFF1D92A-63B8-480A-A6D1-2CF1BE96BB44}" destId="{10150519-98BF-4DBD-B437-AFE723DF18F1}" srcOrd="1" destOrd="0" presId="urn:microsoft.com/office/officeart/2005/8/layout/process1"/>
    <dgm:cxn modelId="{0C120DBD-E9A1-485A-93C0-AE9FC07AF952}" type="presOf" srcId="{6AAE30FC-BB9E-48CE-95E8-7C5F1A662882}" destId="{EBBBA59E-E0D4-4D90-AFD6-8D2852E0E488}" srcOrd="0" destOrd="0" presId="urn:microsoft.com/office/officeart/2005/8/layout/process1"/>
    <dgm:cxn modelId="{EC7A5C68-5943-4431-B18B-FBE94C6C8573}" srcId="{8D9E2057-7E9C-4248-95FF-C0CCE8C049E8}" destId="{AF8C7611-0208-4129-B4D0-C7FE2C65233D}" srcOrd="2" destOrd="0" parTransId="{6328E3AC-E1EA-429C-BDAD-75EDA11B3237}" sibTransId="{CB9629F9-2A22-4B39-9615-B1540F5F14CB}"/>
    <dgm:cxn modelId="{22E05BC6-6D2A-45BE-BD68-38B8CD1B6692}" srcId="{8D9E2057-7E9C-4248-95FF-C0CCE8C049E8}" destId="{75C990A5-F8BF-47A0-A4B8-3AC395E66013}" srcOrd="4" destOrd="0" parTransId="{285457B9-BD01-4766-B3EC-59FE1D8F61BF}" sibTransId="{2FE84D75-36F0-478A-A2DB-2FACCFFF2F1A}"/>
    <dgm:cxn modelId="{258005B1-DA58-486A-A6EB-B27BF641D9E4}" type="presOf" srcId="{2FE84D75-36F0-478A-A2DB-2FACCFFF2F1A}" destId="{081CC466-5018-494F-8F7F-BFB2492A87AF}" srcOrd="1" destOrd="0" presId="urn:microsoft.com/office/officeart/2005/8/layout/process1"/>
    <dgm:cxn modelId="{EBF073AB-6FA2-4FFB-B17A-F3AF2C29C06B}" srcId="{8D9E2057-7E9C-4248-95FF-C0CCE8C049E8}" destId="{517AF3CE-CE8F-423C-AF8A-A5078FE5AF1A}" srcOrd="6" destOrd="0" parTransId="{4EC18E91-BAFE-4EAA-98B6-75AA953032BF}" sibTransId="{9D807E07-2250-4C07-A159-9E1D4331E0C1}"/>
    <dgm:cxn modelId="{C5DA8995-F86F-482F-A1E7-F41FFACC7DD7}" type="presOf" srcId="{539E786F-C6DF-410C-A1F9-4298CD3F87C7}" destId="{15E327EF-3E5C-4B22-B529-D40352EE4DAA}" srcOrd="0" destOrd="0" presId="urn:microsoft.com/office/officeart/2005/8/layout/process1"/>
    <dgm:cxn modelId="{2F4CF633-8921-41B1-9B12-DFC7ECA3738B}" type="presOf" srcId="{6CCDA67B-261B-422B-A225-E23383072B84}" destId="{0793037C-34AB-4BB2-81A5-87C84CF05BDD}" srcOrd="1" destOrd="0" presId="urn:microsoft.com/office/officeart/2005/8/layout/process1"/>
    <dgm:cxn modelId="{FCAC8193-AEB9-4AB1-AF4D-86AB3CAC76AD}" type="presOf" srcId="{539E786F-C6DF-410C-A1F9-4298CD3F87C7}" destId="{22F4C39D-EDEE-4223-801A-8E2A4FADC095}" srcOrd="1" destOrd="0" presId="urn:microsoft.com/office/officeart/2005/8/layout/process1"/>
    <dgm:cxn modelId="{E25BEF50-B324-4A12-B58D-71C998631AD2}" type="presOf" srcId="{9122FBE1-AFBC-4DBC-885F-A02133F937DB}" destId="{4DB9441F-1739-449D-AAB7-D4D93CAE08B5}" srcOrd="0" destOrd="0" presId="urn:microsoft.com/office/officeart/2005/8/layout/process1"/>
    <dgm:cxn modelId="{859E96E2-DA4B-4ADA-BC13-A89B57994597}" type="presOf" srcId="{6CCDA67B-261B-422B-A225-E23383072B84}" destId="{5AE625BC-A079-40F0-91AC-36491520AA99}" srcOrd="0" destOrd="0" presId="urn:microsoft.com/office/officeart/2005/8/layout/process1"/>
    <dgm:cxn modelId="{3CC39E66-A83E-4523-B52C-5C9CF6ACA2A5}" type="presOf" srcId="{97137BEA-09A3-416F-B7B4-6CE209B68997}" destId="{D3ECD028-5CDF-4857-A936-F0F101BA6A07}" srcOrd="0" destOrd="0" presId="urn:microsoft.com/office/officeart/2005/8/layout/process1"/>
    <dgm:cxn modelId="{853E8A74-3FBC-4403-9567-99900663461F}" type="presOf" srcId="{CB9629F9-2A22-4B39-9615-B1540F5F14CB}" destId="{FAE40140-2B36-4D5A-B893-4F77DD7CDD17}" srcOrd="1" destOrd="0" presId="urn:microsoft.com/office/officeart/2005/8/layout/process1"/>
    <dgm:cxn modelId="{E6C7C233-273D-4B29-883C-D27F80DE6B64}" type="presOf" srcId="{CB9629F9-2A22-4B39-9615-B1540F5F14CB}" destId="{B9C40E31-9CEB-405C-8C8C-595605F8502B}" srcOrd="0" destOrd="0" presId="urn:microsoft.com/office/officeart/2005/8/layout/process1"/>
    <dgm:cxn modelId="{ED4025C7-C131-4F14-B991-77F2EEB875DE}" type="presOf" srcId="{2FE84D75-36F0-478A-A2DB-2FACCFFF2F1A}" destId="{C6E264C3-ECD2-4EF7-91E3-7EA6207E40D4}" srcOrd="0" destOrd="0" presId="urn:microsoft.com/office/officeart/2005/8/layout/process1"/>
    <dgm:cxn modelId="{A4931602-1135-4108-97A6-85DE737CA3AC}" srcId="{8D9E2057-7E9C-4248-95FF-C0CCE8C049E8}" destId="{917DB7E3-BC84-4850-848C-BF493091016F}" srcOrd="5" destOrd="0" parTransId="{C37152B6-DA53-4F56-B89C-B79C87A1738E}" sibTransId="{EFF1D92A-63B8-480A-A6D1-2CF1BE96BB44}"/>
    <dgm:cxn modelId="{E16F4514-EEE8-40F9-9E3F-BDB571C3000E}" type="presOf" srcId="{AF8C7611-0208-4129-B4D0-C7FE2C65233D}" destId="{87A9B5BE-4260-4CE4-BC3C-5688C4B71987}" srcOrd="0" destOrd="0" presId="urn:microsoft.com/office/officeart/2005/8/layout/process1"/>
    <dgm:cxn modelId="{FB256232-D36F-4DB2-8C20-62DCFE53BE00}" srcId="{8D9E2057-7E9C-4248-95FF-C0CCE8C049E8}" destId="{40623434-2D55-4380-85CB-DE30FF05581E}" srcOrd="3" destOrd="0" parTransId="{89ABC4D7-D799-4C98-886A-DBE701F8DDF7}" sibTransId="{539E786F-C6DF-410C-A1F9-4298CD3F87C7}"/>
    <dgm:cxn modelId="{AC243575-BA4D-49CE-BDFF-50E7220C34E4}" type="presOf" srcId="{517AF3CE-CE8F-423C-AF8A-A5078FE5AF1A}" destId="{DADBB718-59F8-4420-AD28-64A79DDBF967}" srcOrd="0" destOrd="0" presId="urn:microsoft.com/office/officeart/2005/8/layout/process1"/>
    <dgm:cxn modelId="{6E998D94-2346-41F0-869B-617873EAF82C}" type="presOf" srcId="{917DB7E3-BC84-4850-848C-BF493091016F}" destId="{A75619D8-1A9F-4349-B3AA-063FE8BFC5C7}" srcOrd="0" destOrd="0" presId="urn:microsoft.com/office/officeart/2005/8/layout/process1"/>
    <dgm:cxn modelId="{6FA1C1B1-F6BB-44D1-A8F8-AAA0EB88E649}" srcId="{8D9E2057-7E9C-4248-95FF-C0CCE8C049E8}" destId="{9122FBE1-AFBC-4DBC-885F-A02133F937DB}" srcOrd="1" destOrd="0" parTransId="{D03CBD1A-1F9B-4CF0-A32E-DF7896652E2D}" sibTransId="{97137BEA-09A3-416F-B7B4-6CE209B68997}"/>
    <dgm:cxn modelId="{45EC5973-5B80-462A-8DE9-06A89E47BC70}" type="presOf" srcId="{97137BEA-09A3-416F-B7B4-6CE209B68997}" destId="{769EA05F-EF11-47DD-949A-9EE31AC9F80E}" srcOrd="1" destOrd="0" presId="urn:microsoft.com/office/officeart/2005/8/layout/process1"/>
    <dgm:cxn modelId="{32198F60-DFB1-476F-9D95-2DEA1CD8B160}" srcId="{8D9E2057-7E9C-4248-95FF-C0CCE8C049E8}" destId="{6AAE30FC-BB9E-48CE-95E8-7C5F1A662882}" srcOrd="0" destOrd="0" parTransId="{06160AEC-01D6-4865-92E6-5E10C3071225}" sibTransId="{6CCDA67B-261B-422B-A225-E23383072B84}"/>
    <dgm:cxn modelId="{E98F86A6-AF9A-4896-8E78-99C4A6CD61FA}" type="presOf" srcId="{75C990A5-F8BF-47A0-A4B8-3AC395E66013}" destId="{6A7748F9-F14E-415E-95DA-27BB3593B909}" srcOrd="0" destOrd="0" presId="urn:microsoft.com/office/officeart/2005/8/layout/process1"/>
    <dgm:cxn modelId="{BFE75D3C-4531-46CC-95B8-A583323F7817}" type="presOf" srcId="{40623434-2D55-4380-85CB-DE30FF05581E}" destId="{F3CC88FA-C844-4C89-AF00-91CDE8F52914}" srcOrd="0" destOrd="0" presId="urn:microsoft.com/office/officeart/2005/8/layout/process1"/>
    <dgm:cxn modelId="{58B8B806-4F33-44A5-9A28-93585A20D7E7}" type="presParOf" srcId="{79A4B80F-DA55-496A-BE83-712A6477125E}" destId="{EBBBA59E-E0D4-4D90-AFD6-8D2852E0E488}" srcOrd="0" destOrd="0" presId="urn:microsoft.com/office/officeart/2005/8/layout/process1"/>
    <dgm:cxn modelId="{5BF4F37D-878C-46AB-AD97-B44EA5B284B0}" type="presParOf" srcId="{79A4B80F-DA55-496A-BE83-712A6477125E}" destId="{5AE625BC-A079-40F0-91AC-36491520AA99}" srcOrd="1" destOrd="0" presId="urn:microsoft.com/office/officeart/2005/8/layout/process1"/>
    <dgm:cxn modelId="{F1E7C78A-19A1-492D-BAB3-F516ED4FF980}" type="presParOf" srcId="{5AE625BC-A079-40F0-91AC-36491520AA99}" destId="{0793037C-34AB-4BB2-81A5-87C84CF05BDD}" srcOrd="0" destOrd="0" presId="urn:microsoft.com/office/officeart/2005/8/layout/process1"/>
    <dgm:cxn modelId="{6F141DFA-CD27-4BD4-865F-CC8969E17044}" type="presParOf" srcId="{79A4B80F-DA55-496A-BE83-712A6477125E}" destId="{4DB9441F-1739-449D-AAB7-D4D93CAE08B5}" srcOrd="2" destOrd="0" presId="urn:microsoft.com/office/officeart/2005/8/layout/process1"/>
    <dgm:cxn modelId="{076E886A-8C64-48B2-B3CD-EA02C304A67A}" type="presParOf" srcId="{79A4B80F-DA55-496A-BE83-712A6477125E}" destId="{D3ECD028-5CDF-4857-A936-F0F101BA6A07}" srcOrd="3" destOrd="0" presId="urn:microsoft.com/office/officeart/2005/8/layout/process1"/>
    <dgm:cxn modelId="{174733DF-077B-4AC4-9642-0A735B957529}" type="presParOf" srcId="{D3ECD028-5CDF-4857-A936-F0F101BA6A07}" destId="{769EA05F-EF11-47DD-949A-9EE31AC9F80E}" srcOrd="0" destOrd="0" presId="urn:microsoft.com/office/officeart/2005/8/layout/process1"/>
    <dgm:cxn modelId="{0AAF429A-979D-4E50-9BB9-12AADD71F239}" type="presParOf" srcId="{79A4B80F-DA55-496A-BE83-712A6477125E}" destId="{87A9B5BE-4260-4CE4-BC3C-5688C4B71987}" srcOrd="4" destOrd="0" presId="urn:microsoft.com/office/officeart/2005/8/layout/process1"/>
    <dgm:cxn modelId="{0EDF7D97-39C2-4701-9218-04CA609411E0}" type="presParOf" srcId="{79A4B80F-DA55-496A-BE83-712A6477125E}" destId="{B9C40E31-9CEB-405C-8C8C-595605F8502B}" srcOrd="5" destOrd="0" presId="urn:microsoft.com/office/officeart/2005/8/layout/process1"/>
    <dgm:cxn modelId="{2615EA86-5855-48C4-B353-31114505175A}" type="presParOf" srcId="{B9C40E31-9CEB-405C-8C8C-595605F8502B}" destId="{FAE40140-2B36-4D5A-B893-4F77DD7CDD17}" srcOrd="0" destOrd="0" presId="urn:microsoft.com/office/officeart/2005/8/layout/process1"/>
    <dgm:cxn modelId="{4CC7E5B0-D2AE-400B-94B8-110549FF9B1A}" type="presParOf" srcId="{79A4B80F-DA55-496A-BE83-712A6477125E}" destId="{F3CC88FA-C844-4C89-AF00-91CDE8F52914}" srcOrd="6" destOrd="0" presId="urn:microsoft.com/office/officeart/2005/8/layout/process1"/>
    <dgm:cxn modelId="{B9D060E4-E459-4031-BF5F-57B0DFF36450}" type="presParOf" srcId="{79A4B80F-DA55-496A-BE83-712A6477125E}" destId="{15E327EF-3E5C-4B22-B529-D40352EE4DAA}" srcOrd="7" destOrd="0" presId="urn:microsoft.com/office/officeart/2005/8/layout/process1"/>
    <dgm:cxn modelId="{12CABDF7-9FD3-4281-B329-67B3773EA6A0}" type="presParOf" srcId="{15E327EF-3E5C-4B22-B529-D40352EE4DAA}" destId="{22F4C39D-EDEE-4223-801A-8E2A4FADC095}" srcOrd="0" destOrd="0" presId="urn:microsoft.com/office/officeart/2005/8/layout/process1"/>
    <dgm:cxn modelId="{EB9C456C-97D3-4F33-B1A6-D179FB4A80C3}" type="presParOf" srcId="{79A4B80F-DA55-496A-BE83-712A6477125E}" destId="{6A7748F9-F14E-415E-95DA-27BB3593B909}" srcOrd="8" destOrd="0" presId="urn:microsoft.com/office/officeart/2005/8/layout/process1"/>
    <dgm:cxn modelId="{397B9FFE-74C5-473F-A5E4-969A06D80DB4}" type="presParOf" srcId="{79A4B80F-DA55-496A-BE83-712A6477125E}" destId="{C6E264C3-ECD2-4EF7-91E3-7EA6207E40D4}" srcOrd="9" destOrd="0" presId="urn:microsoft.com/office/officeart/2005/8/layout/process1"/>
    <dgm:cxn modelId="{4ED5C9FC-8FC4-4B55-9AD0-DF5040D42BEF}" type="presParOf" srcId="{C6E264C3-ECD2-4EF7-91E3-7EA6207E40D4}" destId="{081CC466-5018-494F-8F7F-BFB2492A87AF}" srcOrd="0" destOrd="0" presId="urn:microsoft.com/office/officeart/2005/8/layout/process1"/>
    <dgm:cxn modelId="{5CFFC99D-C2A5-4C43-BD3F-603D8C56FC9F}" type="presParOf" srcId="{79A4B80F-DA55-496A-BE83-712A6477125E}" destId="{A75619D8-1A9F-4349-B3AA-063FE8BFC5C7}" srcOrd="10" destOrd="0" presId="urn:microsoft.com/office/officeart/2005/8/layout/process1"/>
    <dgm:cxn modelId="{FA287AE5-BF54-43D0-BDB8-DB6C42A4499F}" type="presParOf" srcId="{79A4B80F-DA55-496A-BE83-712A6477125E}" destId="{08BC5088-4DE4-46BD-9930-44BFE339C04C}" srcOrd="11" destOrd="0" presId="urn:microsoft.com/office/officeart/2005/8/layout/process1"/>
    <dgm:cxn modelId="{DEB92A40-8A47-472D-8FD1-33A48393D758}" type="presParOf" srcId="{08BC5088-4DE4-46BD-9930-44BFE339C04C}" destId="{10150519-98BF-4DBD-B437-AFE723DF18F1}" srcOrd="0" destOrd="0" presId="urn:microsoft.com/office/officeart/2005/8/layout/process1"/>
    <dgm:cxn modelId="{8F996A76-DA32-4DA9-8521-E9F0E4BDD14E}" type="presParOf" srcId="{79A4B80F-DA55-496A-BE83-712A6477125E}" destId="{DADBB718-59F8-4420-AD28-64A79DDBF967}" srcOrd="1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B9DA442-876B-4925-9FDB-00D92AF9A68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85C831EB-D5D3-47C0-88C4-19F46E66216C}">
      <dgm:prSet custT="1"/>
      <dgm:spPr/>
      <dgm:t>
        <a:bodyPr/>
        <a:lstStyle/>
        <a:p>
          <a:pPr rtl="0"/>
          <a:r>
            <a:rPr lang="en-US" sz="2000" dirty="0" smtClean="0"/>
            <a:t>We use Mahalanobis distances. The algorithm was able to successfully identify the class that image belonged to, as we can see the input image belonged to class 1.</a:t>
          </a:r>
          <a:endParaRPr lang="en-US" sz="2000" dirty="0"/>
        </a:p>
      </dgm:t>
    </dgm:pt>
    <dgm:pt modelId="{16DB23FD-35B8-4DAC-9099-6412E6E5E332}" type="parTrans" cxnId="{A9C42AF8-1D53-4ED6-9059-63B389992E93}">
      <dgm:prSet/>
      <dgm:spPr/>
      <dgm:t>
        <a:bodyPr/>
        <a:lstStyle/>
        <a:p>
          <a:endParaRPr lang="en-US"/>
        </a:p>
      </dgm:t>
    </dgm:pt>
    <dgm:pt modelId="{8D2F04F9-DE98-4F46-98A7-B2D560868011}" type="sibTrans" cxnId="{A9C42AF8-1D53-4ED6-9059-63B389992E93}">
      <dgm:prSet/>
      <dgm:spPr/>
      <dgm:t>
        <a:bodyPr/>
        <a:lstStyle/>
        <a:p>
          <a:endParaRPr lang="en-US"/>
        </a:p>
      </dgm:t>
    </dgm:pt>
    <dgm:pt modelId="{44B2BADE-8C49-41A7-9282-035D69B8E45F}" type="pres">
      <dgm:prSet presAssocID="{5B9DA442-876B-4925-9FDB-00D92AF9A684}" presName="linear" presStyleCnt="0">
        <dgm:presLayoutVars>
          <dgm:animLvl val="lvl"/>
          <dgm:resizeHandles val="exact"/>
        </dgm:presLayoutVars>
      </dgm:prSet>
      <dgm:spPr/>
      <dgm:t>
        <a:bodyPr/>
        <a:lstStyle/>
        <a:p>
          <a:pPr rtl="1"/>
          <a:endParaRPr lang="ar-JO"/>
        </a:p>
      </dgm:t>
    </dgm:pt>
    <dgm:pt modelId="{9D33005F-2D2C-47F7-B603-4928C36B741E}" type="pres">
      <dgm:prSet presAssocID="{85C831EB-D5D3-47C0-88C4-19F46E66216C}" presName="parentText" presStyleLbl="node1" presStyleIdx="0" presStyleCnt="1" custScaleY="335440" custLinFactY="-800000" custLinFactNeighborX="52490" custLinFactNeighborY="-812853">
        <dgm:presLayoutVars>
          <dgm:chMax val="0"/>
          <dgm:bulletEnabled val="1"/>
        </dgm:presLayoutVars>
      </dgm:prSet>
      <dgm:spPr/>
      <dgm:t>
        <a:bodyPr/>
        <a:lstStyle/>
        <a:p>
          <a:pPr rtl="1"/>
          <a:endParaRPr lang="ar-JO"/>
        </a:p>
      </dgm:t>
    </dgm:pt>
  </dgm:ptLst>
  <dgm:cxnLst>
    <dgm:cxn modelId="{C9E51EC3-5E61-47D8-9FA8-31057144FDED}" type="presOf" srcId="{85C831EB-D5D3-47C0-88C4-19F46E66216C}" destId="{9D33005F-2D2C-47F7-B603-4928C36B741E}" srcOrd="0" destOrd="0" presId="urn:microsoft.com/office/officeart/2005/8/layout/vList2"/>
    <dgm:cxn modelId="{A9C42AF8-1D53-4ED6-9059-63B389992E93}" srcId="{5B9DA442-876B-4925-9FDB-00D92AF9A684}" destId="{85C831EB-D5D3-47C0-88C4-19F46E66216C}" srcOrd="0" destOrd="0" parTransId="{16DB23FD-35B8-4DAC-9099-6412E6E5E332}" sibTransId="{8D2F04F9-DE98-4F46-98A7-B2D560868011}"/>
    <dgm:cxn modelId="{4EACCB41-9D59-430D-8B0E-330A4E8435E7}" type="presOf" srcId="{5B9DA442-876B-4925-9FDB-00D92AF9A684}" destId="{44B2BADE-8C49-41A7-9282-035D69B8E45F}" srcOrd="0" destOrd="0" presId="urn:microsoft.com/office/officeart/2005/8/layout/vList2"/>
    <dgm:cxn modelId="{9A645D90-C7EB-46AE-AB73-58E51F7F92C0}" type="presParOf" srcId="{44B2BADE-8C49-41A7-9282-035D69B8E45F}" destId="{9D33005F-2D2C-47F7-B603-4928C36B741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B9DA442-876B-4925-9FDB-00D92AF9A68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85C831EB-D5D3-47C0-88C4-19F46E66216C}">
      <dgm:prSet custT="1"/>
      <dgm:spPr/>
      <dgm:t>
        <a:bodyPr/>
        <a:lstStyle/>
        <a:p>
          <a:pPr rtl="0"/>
          <a:r>
            <a:rPr lang="en-US" sz="2000" dirty="0" smtClean="0"/>
            <a:t>We use Mahalanobis distances. The algorithm was able to successfully identify the class that image belonged to, as we can see the input image belonged to class 4.</a:t>
          </a:r>
          <a:endParaRPr lang="en-US" sz="2000" dirty="0"/>
        </a:p>
      </dgm:t>
    </dgm:pt>
    <dgm:pt modelId="{16DB23FD-35B8-4DAC-9099-6412E6E5E332}" type="parTrans" cxnId="{A9C42AF8-1D53-4ED6-9059-63B389992E93}">
      <dgm:prSet/>
      <dgm:spPr/>
      <dgm:t>
        <a:bodyPr/>
        <a:lstStyle/>
        <a:p>
          <a:endParaRPr lang="en-US"/>
        </a:p>
      </dgm:t>
    </dgm:pt>
    <dgm:pt modelId="{8D2F04F9-DE98-4F46-98A7-B2D560868011}" type="sibTrans" cxnId="{A9C42AF8-1D53-4ED6-9059-63B389992E93}">
      <dgm:prSet/>
      <dgm:spPr/>
      <dgm:t>
        <a:bodyPr/>
        <a:lstStyle/>
        <a:p>
          <a:endParaRPr lang="en-US"/>
        </a:p>
      </dgm:t>
    </dgm:pt>
    <dgm:pt modelId="{44B2BADE-8C49-41A7-9282-035D69B8E45F}" type="pres">
      <dgm:prSet presAssocID="{5B9DA442-876B-4925-9FDB-00D92AF9A684}" presName="linear" presStyleCnt="0">
        <dgm:presLayoutVars>
          <dgm:animLvl val="lvl"/>
          <dgm:resizeHandles val="exact"/>
        </dgm:presLayoutVars>
      </dgm:prSet>
      <dgm:spPr/>
      <dgm:t>
        <a:bodyPr/>
        <a:lstStyle/>
        <a:p>
          <a:pPr rtl="1"/>
          <a:endParaRPr lang="ar-JO"/>
        </a:p>
      </dgm:t>
    </dgm:pt>
    <dgm:pt modelId="{9D33005F-2D2C-47F7-B603-4928C36B741E}" type="pres">
      <dgm:prSet presAssocID="{85C831EB-D5D3-47C0-88C4-19F46E66216C}" presName="parentText" presStyleLbl="node1" presStyleIdx="0" presStyleCnt="1" custScaleY="335440" custLinFactY="-800000" custLinFactNeighborX="52490" custLinFactNeighborY="-812853">
        <dgm:presLayoutVars>
          <dgm:chMax val="0"/>
          <dgm:bulletEnabled val="1"/>
        </dgm:presLayoutVars>
      </dgm:prSet>
      <dgm:spPr/>
      <dgm:t>
        <a:bodyPr/>
        <a:lstStyle/>
        <a:p>
          <a:pPr rtl="1"/>
          <a:endParaRPr lang="ar-JO"/>
        </a:p>
      </dgm:t>
    </dgm:pt>
  </dgm:ptLst>
  <dgm:cxnLst>
    <dgm:cxn modelId="{A9C42AF8-1D53-4ED6-9059-63B389992E93}" srcId="{5B9DA442-876B-4925-9FDB-00D92AF9A684}" destId="{85C831EB-D5D3-47C0-88C4-19F46E66216C}" srcOrd="0" destOrd="0" parTransId="{16DB23FD-35B8-4DAC-9099-6412E6E5E332}" sibTransId="{8D2F04F9-DE98-4F46-98A7-B2D560868011}"/>
    <dgm:cxn modelId="{D6A66467-22C9-45D4-8563-3B4FCB3AD2AC}" type="presOf" srcId="{85C831EB-D5D3-47C0-88C4-19F46E66216C}" destId="{9D33005F-2D2C-47F7-B603-4928C36B741E}" srcOrd="0" destOrd="0" presId="urn:microsoft.com/office/officeart/2005/8/layout/vList2"/>
    <dgm:cxn modelId="{2E82DAA5-5A64-483C-8594-252404646EFF}" type="presOf" srcId="{5B9DA442-876B-4925-9FDB-00D92AF9A684}" destId="{44B2BADE-8C49-41A7-9282-035D69B8E45F}" srcOrd="0" destOrd="0" presId="urn:microsoft.com/office/officeart/2005/8/layout/vList2"/>
    <dgm:cxn modelId="{BE717854-6593-4605-ABB1-893DB8F756A5}" type="presParOf" srcId="{44B2BADE-8C49-41A7-9282-035D69B8E45F}" destId="{9D33005F-2D2C-47F7-B603-4928C36B741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941441-6FC0-4E1D-B0C8-37C1B83CD9E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9E9DB59-E17C-405B-BC12-465926ABE9ED}">
      <dgm:prSet custT="1"/>
      <dgm:spPr/>
      <dgm:t>
        <a:bodyPr/>
        <a:lstStyle/>
        <a:p>
          <a:pPr algn="just" rtl="0"/>
          <a:r>
            <a:rPr lang="en-US" sz="2000" dirty="0" smtClean="0">
              <a:solidFill>
                <a:schemeClr val="tx1"/>
              </a:solidFill>
            </a:rPr>
            <a:t>And then Send email from MATLAB to doctor which contains a list of absent students and the picture taken in the lecture for the students </a:t>
          </a:r>
          <a:endParaRPr lang="en-US" sz="2000" dirty="0">
            <a:solidFill>
              <a:schemeClr val="tx1"/>
            </a:solidFill>
          </a:endParaRPr>
        </a:p>
      </dgm:t>
    </dgm:pt>
    <dgm:pt modelId="{6260FDF0-DF8C-4B5F-8871-2B8C74262015}" type="parTrans" cxnId="{BB4D4F2D-D25C-4001-9BF7-E87BAE47E5A4}">
      <dgm:prSet/>
      <dgm:spPr/>
      <dgm:t>
        <a:bodyPr/>
        <a:lstStyle/>
        <a:p>
          <a:endParaRPr lang="en-US"/>
        </a:p>
      </dgm:t>
    </dgm:pt>
    <dgm:pt modelId="{752FA223-3BA3-4B83-88FB-56508D2B67E3}" type="sibTrans" cxnId="{BB4D4F2D-D25C-4001-9BF7-E87BAE47E5A4}">
      <dgm:prSet/>
      <dgm:spPr/>
      <dgm:t>
        <a:bodyPr/>
        <a:lstStyle/>
        <a:p>
          <a:endParaRPr lang="en-US"/>
        </a:p>
      </dgm:t>
    </dgm:pt>
    <dgm:pt modelId="{085BE665-1115-4A25-95AA-F110A1528345}" type="pres">
      <dgm:prSet presAssocID="{CA941441-6FC0-4E1D-B0C8-37C1B83CD9E4}" presName="linear" presStyleCnt="0">
        <dgm:presLayoutVars>
          <dgm:animLvl val="lvl"/>
          <dgm:resizeHandles val="exact"/>
        </dgm:presLayoutVars>
      </dgm:prSet>
      <dgm:spPr/>
      <dgm:t>
        <a:bodyPr/>
        <a:lstStyle/>
        <a:p>
          <a:pPr rtl="1"/>
          <a:endParaRPr lang="ar-JO"/>
        </a:p>
      </dgm:t>
    </dgm:pt>
    <dgm:pt modelId="{E068ECF9-5BE3-4E59-9B9C-5FCB07B99AFC}" type="pres">
      <dgm:prSet presAssocID="{B9E9DB59-E17C-405B-BC12-465926ABE9ED}" presName="parentText" presStyleLbl="node1" presStyleIdx="0" presStyleCnt="1" custScaleY="217600">
        <dgm:presLayoutVars>
          <dgm:chMax val="0"/>
          <dgm:bulletEnabled val="1"/>
        </dgm:presLayoutVars>
      </dgm:prSet>
      <dgm:spPr/>
      <dgm:t>
        <a:bodyPr/>
        <a:lstStyle/>
        <a:p>
          <a:pPr rtl="1"/>
          <a:endParaRPr lang="ar-JO"/>
        </a:p>
      </dgm:t>
    </dgm:pt>
  </dgm:ptLst>
  <dgm:cxnLst>
    <dgm:cxn modelId="{BB4D4F2D-D25C-4001-9BF7-E87BAE47E5A4}" srcId="{CA941441-6FC0-4E1D-B0C8-37C1B83CD9E4}" destId="{B9E9DB59-E17C-405B-BC12-465926ABE9ED}" srcOrd="0" destOrd="0" parTransId="{6260FDF0-DF8C-4B5F-8871-2B8C74262015}" sibTransId="{752FA223-3BA3-4B83-88FB-56508D2B67E3}"/>
    <dgm:cxn modelId="{842BF60B-7260-410E-B21E-151F19DE6F55}" type="presOf" srcId="{B9E9DB59-E17C-405B-BC12-465926ABE9ED}" destId="{E068ECF9-5BE3-4E59-9B9C-5FCB07B99AFC}" srcOrd="0" destOrd="0" presId="urn:microsoft.com/office/officeart/2005/8/layout/vList2"/>
    <dgm:cxn modelId="{20DDBDC8-4F1E-4753-AD67-B6AB12726973}" type="presOf" srcId="{CA941441-6FC0-4E1D-B0C8-37C1B83CD9E4}" destId="{085BE665-1115-4A25-95AA-F110A1528345}" srcOrd="0" destOrd="0" presId="urn:microsoft.com/office/officeart/2005/8/layout/vList2"/>
    <dgm:cxn modelId="{F7759850-4739-484F-9788-23F476A321DD}" type="presParOf" srcId="{085BE665-1115-4A25-95AA-F110A1528345}" destId="{E068ECF9-5BE3-4E59-9B9C-5FCB07B99AF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11CB43F-26B1-4D11-92A4-B1159B45EF7F}"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757CC403-4D4C-4854-8B9D-0E69A41245D2}" type="pres">
      <dgm:prSet presAssocID="{411CB43F-26B1-4D11-92A4-B1159B45EF7F}" presName="linear" presStyleCnt="0">
        <dgm:presLayoutVars>
          <dgm:animLvl val="lvl"/>
          <dgm:resizeHandles val="exact"/>
        </dgm:presLayoutVars>
      </dgm:prSet>
      <dgm:spPr/>
      <dgm:t>
        <a:bodyPr/>
        <a:lstStyle/>
        <a:p>
          <a:pPr rtl="1"/>
          <a:endParaRPr lang="ar-JO"/>
        </a:p>
      </dgm:t>
    </dgm:pt>
  </dgm:ptLst>
  <dgm:cxnLst>
    <dgm:cxn modelId="{CF3D526B-047B-4F9D-944E-BCAA2D598980}" type="presOf" srcId="{411CB43F-26B1-4D11-92A4-B1159B45EF7F}" destId="{757CC403-4D4C-4854-8B9D-0E69A41245D2}"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02DA697-8FCF-4162-AC4A-A4048E71D89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4FF21589-E3AD-41BC-BB54-7C6017647C80}">
      <dgm:prSet/>
      <dgm:spPr/>
      <dgm:t>
        <a:bodyPr/>
        <a:lstStyle/>
        <a:p>
          <a:pPr algn="just" rtl="0"/>
          <a:r>
            <a:rPr lang="en-US" dirty="0" smtClean="0">
              <a:solidFill>
                <a:schemeClr val="tx1"/>
              </a:solidFill>
            </a:rPr>
            <a:t>When we run this code with our database a new file will appear (</a:t>
          </a:r>
          <a:r>
            <a:rPr lang="en-US" dirty="0" err="1" smtClean="0">
              <a:solidFill>
                <a:schemeClr val="tx1"/>
              </a:solidFill>
            </a:rPr>
            <a:t>my_model.pkl</a:t>
          </a:r>
          <a:r>
            <a:rPr lang="en-US" dirty="0" smtClean="0">
              <a:solidFill>
                <a:schemeClr val="tx1"/>
              </a:solidFill>
            </a:rPr>
            <a:t>) this model contains the </a:t>
          </a:r>
          <a:r>
            <a:rPr lang="en-US" dirty="0" err="1" smtClean="0">
              <a:solidFill>
                <a:schemeClr val="tx1"/>
              </a:solidFill>
            </a:rPr>
            <a:t>eigen</a:t>
          </a:r>
          <a:r>
            <a:rPr lang="en-US" dirty="0" smtClean="0">
              <a:solidFill>
                <a:schemeClr val="tx1"/>
              </a:solidFill>
            </a:rPr>
            <a:t> faces for students in data base.</a:t>
          </a:r>
          <a:endParaRPr lang="en-US" dirty="0">
            <a:solidFill>
              <a:schemeClr val="tx1"/>
            </a:solidFill>
          </a:endParaRPr>
        </a:p>
      </dgm:t>
    </dgm:pt>
    <dgm:pt modelId="{A0B3530E-9128-4B51-988C-D5A2B787856E}" type="parTrans" cxnId="{B5EBE297-73A2-4C73-AFC0-3C24DBF4861C}">
      <dgm:prSet/>
      <dgm:spPr/>
      <dgm:t>
        <a:bodyPr/>
        <a:lstStyle/>
        <a:p>
          <a:endParaRPr lang="en-US"/>
        </a:p>
      </dgm:t>
    </dgm:pt>
    <dgm:pt modelId="{C8BB954C-1090-49C9-AD2E-D211DB5D270F}" type="sibTrans" cxnId="{B5EBE297-73A2-4C73-AFC0-3C24DBF4861C}">
      <dgm:prSet/>
      <dgm:spPr/>
      <dgm:t>
        <a:bodyPr/>
        <a:lstStyle/>
        <a:p>
          <a:endParaRPr lang="en-US"/>
        </a:p>
      </dgm:t>
    </dgm:pt>
    <dgm:pt modelId="{38425CCE-0BFD-4663-8B9B-A3B78EA84FCE}" type="pres">
      <dgm:prSet presAssocID="{702DA697-8FCF-4162-AC4A-A4048E71D894}" presName="linear" presStyleCnt="0">
        <dgm:presLayoutVars>
          <dgm:animLvl val="lvl"/>
          <dgm:resizeHandles val="exact"/>
        </dgm:presLayoutVars>
      </dgm:prSet>
      <dgm:spPr/>
      <dgm:t>
        <a:bodyPr/>
        <a:lstStyle/>
        <a:p>
          <a:pPr rtl="1"/>
          <a:endParaRPr lang="ar-JO"/>
        </a:p>
      </dgm:t>
    </dgm:pt>
    <dgm:pt modelId="{E13B1B4D-E061-4339-817F-F91A72F26739}" type="pres">
      <dgm:prSet presAssocID="{4FF21589-E3AD-41BC-BB54-7C6017647C80}" presName="parentText" presStyleLbl="node1" presStyleIdx="0" presStyleCnt="1">
        <dgm:presLayoutVars>
          <dgm:chMax val="0"/>
          <dgm:bulletEnabled val="1"/>
        </dgm:presLayoutVars>
      </dgm:prSet>
      <dgm:spPr/>
      <dgm:t>
        <a:bodyPr/>
        <a:lstStyle/>
        <a:p>
          <a:pPr rtl="1"/>
          <a:endParaRPr lang="ar-JO"/>
        </a:p>
      </dgm:t>
    </dgm:pt>
  </dgm:ptLst>
  <dgm:cxnLst>
    <dgm:cxn modelId="{FFF24E93-5F6A-4B3A-8087-0286628EFE90}" type="presOf" srcId="{702DA697-8FCF-4162-AC4A-A4048E71D894}" destId="{38425CCE-0BFD-4663-8B9B-A3B78EA84FCE}" srcOrd="0" destOrd="0" presId="urn:microsoft.com/office/officeart/2005/8/layout/vList2"/>
    <dgm:cxn modelId="{1DB0A4A2-0CC4-4809-BF73-8B621D5D55B0}" type="presOf" srcId="{4FF21589-E3AD-41BC-BB54-7C6017647C80}" destId="{E13B1B4D-E061-4339-817F-F91A72F26739}" srcOrd="0" destOrd="0" presId="urn:microsoft.com/office/officeart/2005/8/layout/vList2"/>
    <dgm:cxn modelId="{B5EBE297-73A2-4C73-AFC0-3C24DBF4861C}" srcId="{702DA697-8FCF-4162-AC4A-A4048E71D894}" destId="{4FF21589-E3AD-41BC-BB54-7C6017647C80}" srcOrd="0" destOrd="0" parTransId="{A0B3530E-9128-4B51-988C-D5A2B787856E}" sibTransId="{C8BB954C-1090-49C9-AD2E-D211DB5D270F}"/>
    <dgm:cxn modelId="{92A69ABA-7788-4A90-89FB-12A59A15031E}" type="presParOf" srcId="{38425CCE-0BFD-4663-8B9B-A3B78EA84FCE}" destId="{E13B1B4D-E061-4339-817F-F91A72F267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F1D4E1E-7874-4A74-83F8-51990E8379E7}"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en-US"/>
        </a:p>
      </dgm:t>
    </dgm:pt>
    <dgm:pt modelId="{81E2847A-26C4-4927-AF72-B3A21DE2E058}">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PYTHON Results</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D3F07DAF-EF1E-4039-A3F1-6861A76E38E9}" type="parTrans" cxnId="{3AC23A62-A777-4F97-9DB6-2A3EDFCED828}">
      <dgm:prSet/>
      <dgm:spPr/>
      <dgm:t>
        <a:bodyPr/>
        <a:lstStyle/>
        <a:p>
          <a:endParaRPr lang="en-US"/>
        </a:p>
      </dgm:t>
    </dgm:pt>
    <dgm:pt modelId="{093309EA-24C7-4345-A0D0-58F863D2CE08}" type="sibTrans" cxnId="{3AC23A62-A777-4F97-9DB6-2A3EDFCED828}">
      <dgm:prSet/>
      <dgm:spPr/>
      <dgm:t>
        <a:bodyPr/>
        <a:lstStyle/>
        <a:p>
          <a:endParaRPr lang="en-US"/>
        </a:p>
      </dgm:t>
    </dgm:pt>
    <dgm:pt modelId="{A9955F08-98D5-41A3-866F-21A44C490EA9}">
      <dgm:prSet>
        <dgm:style>
          <a:lnRef idx="2">
            <a:schemeClr val="accent3"/>
          </a:lnRef>
          <a:fillRef idx="1">
            <a:schemeClr val="lt1"/>
          </a:fillRef>
          <a:effectRef idx="0">
            <a:schemeClr val="accent3"/>
          </a:effectRef>
          <a:fontRef idx="minor">
            <a:schemeClr val="dk1"/>
          </a:fontRef>
        </dgm:style>
      </dgm:prSet>
      <dgm:spPr/>
      <dgm:t>
        <a:bodyPr/>
        <a:lstStyle/>
        <a:p>
          <a:pPr algn="just" rtl="0"/>
          <a:r>
            <a:rPr lang="en-US" dirty="0" smtClean="0">
              <a:solidFill>
                <a:schemeClr val="tx1"/>
              </a:solidFill>
              <a:latin typeface="+mn-lt"/>
              <a:ea typeface="Arial Unicode MS" pitchFamily="34" charset="-128"/>
              <a:cs typeface="Arial Unicode MS" pitchFamily="34" charset="-128"/>
            </a:rPr>
            <a:t>By using a PYTHON code, which used Eigenfaces method to recognize faces. We entered the data base for 18 person, we got these results </a:t>
          </a:r>
          <a:endParaRPr lang="en-US" dirty="0">
            <a:solidFill>
              <a:schemeClr val="tx1"/>
            </a:solidFill>
            <a:latin typeface="+mn-lt"/>
            <a:ea typeface="Arial Unicode MS" pitchFamily="34" charset="-128"/>
            <a:cs typeface="Arial Unicode MS" pitchFamily="34" charset="-128"/>
          </a:endParaRPr>
        </a:p>
      </dgm:t>
    </dgm:pt>
    <dgm:pt modelId="{D3FF9E37-D7BA-4A9F-8F66-B121C1E47F0A}" type="parTrans" cxnId="{B5F4B749-0FB8-42D9-AA9D-E3BD6783298E}">
      <dgm:prSet/>
      <dgm:spPr/>
      <dgm:t>
        <a:bodyPr/>
        <a:lstStyle/>
        <a:p>
          <a:endParaRPr lang="en-US"/>
        </a:p>
      </dgm:t>
    </dgm:pt>
    <dgm:pt modelId="{03E2D898-F2B8-4105-89B2-E2413E24B43B}" type="sibTrans" cxnId="{B5F4B749-0FB8-42D9-AA9D-E3BD6783298E}">
      <dgm:prSet/>
      <dgm:spPr/>
      <dgm:t>
        <a:bodyPr/>
        <a:lstStyle/>
        <a:p>
          <a:endParaRPr lang="en-US"/>
        </a:p>
      </dgm:t>
    </dgm:pt>
    <dgm:pt modelId="{FEF14B21-E388-4365-A7D7-649D582187ED}" type="pres">
      <dgm:prSet presAssocID="{6F1D4E1E-7874-4A74-83F8-51990E8379E7}" presName="Name0" presStyleCnt="0">
        <dgm:presLayoutVars>
          <dgm:dir/>
          <dgm:animLvl val="lvl"/>
          <dgm:resizeHandles val="exact"/>
        </dgm:presLayoutVars>
      </dgm:prSet>
      <dgm:spPr/>
      <dgm:t>
        <a:bodyPr/>
        <a:lstStyle/>
        <a:p>
          <a:pPr rtl="1"/>
          <a:endParaRPr lang="ar-JO"/>
        </a:p>
      </dgm:t>
    </dgm:pt>
    <dgm:pt modelId="{2EFFBB1D-6FF9-487C-A531-1C35AE1C4325}" type="pres">
      <dgm:prSet presAssocID="{81E2847A-26C4-4927-AF72-B3A21DE2E058}" presName="linNode" presStyleCnt="0"/>
      <dgm:spPr/>
      <dgm:t>
        <a:bodyPr/>
        <a:lstStyle/>
        <a:p>
          <a:endParaRPr lang="en-US"/>
        </a:p>
      </dgm:t>
    </dgm:pt>
    <dgm:pt modelId="{C7F8F988-6039-4DE2-AF96-AC5DC350F1EB}" type="pres">
      <dgm:prSet presAssocID="{81E2847A-26C4-4927-AF72-B3A21DE2E058}" presName="parentText" presStyleLbl="node1" presStyleIdx="0" presStyleCnt="2" custScaleX="139872" custScaleY="46493" custLinFactNeighborX="-3357" custLinFactNeighborY="1539">
        <dgm:presLayoutVars>
          <dgm:chMax val="1"/>
          <dgm:bulletEnabled val="1"/>
        </dgm:presLayoutVars>
      </dgm:prSet>
      <dgm:spPr/>
      <dgm:t>
        <a:bodyPr/>
        <a:lstStyle/>
        <a:p>
          <a:pPr rtl="1"/>
          <a:endParaRPr lang="ar-JO"/>
        </a:p>
      </dgm:t>
    </dgm:pt>
    <dgm:pt modelId="{2C1DED86-462C-4DC2-9547-5B96F580E0E3}" type="pres">
      <dgm:prSet presAssocID="{093309EA-24C7-4345-A0D0-58F863D2CE08}" presName="sp" presStyleCnt="0"/>
      <dgm:spPr/>
      <dgm:t>
        <a:bodyPr/>
        <a:lstStyle/>
        <a:p>
          <a:endParaRPr lang="en-US"/>
        </a:p>
      </dgm:t>
    </dgm:pt>
    <dgm:pt modelId="{4996B57F-3851-443A-9E20-13B9A0B92DB9}" type="pres">
      <dgm:prSet presAssocID="{A9955F08-98D5-41A3-866F-21A44C490EA9}" presName="linNode" presStyleCnt="0"/>
      <dgm:spPr/>
      <dgm:t>
        <a:bodyPr/>
        <a:lstStyle/>
        <a:p>
          <a:endParaRPr lang="en-US"/>
        </a:p>
      </dgm:t>
    </dgm:pt>
    <dgm:pt modelId="{B69DF449-B7CE-4060-B544-533FE0210045}" type="pres">
      <dgm:prSet presAssocID="{A9955F08-98D5-41A3-866F-21A44C490EA9}" presName="parentText" presStyleLbl="node1" presStyleIdx="1" presStyleCnt="2" custScaleX="278049" custScaleY="70186" custLinFactNeighborX="-2376" custLinFactNeighborY="4449">
        <dgm:presLayoutVars>
          <dgm:chMax val="1"/>
          <dgm:bulletEnabled val="1"/>
        </dgm:presLayoutVars>
      </dgm:prSet>
      <dgm:spPr/>
      <dgm:t>
        <a:bodyPr/>
        <a:lstStyle/>
        <a:p>
          <a:pPr rtl="1"/>
          <a:endParaRPr lang="ar-JO"/>
        </a:p>
      </dgm:t>
    </dgm:pt>
  </dgm:ptLst>
  <dgm:cxnLst>
    <dgm:cxn modelId="{0C66A850-D150-44C9-8457-B2A096684AC0}" type="presOf" srcId="{81E2847A-26C4-4927-AF72-B3A21DE2E058}" destId="{C7F8F988-6039-4DE2-AF96-AC5DC350F1EB}" srcOrd="0" destOrd="0" presId="urn:microsoft.com/office/officeart/2005/8/layout/vList5"/>
    <dgm:cxn modelId="{071CFDED-45EE-443C-B671-05F78E3C8349}" type="presOf" srcId="{6F1D4E1E-7874-4A74-83F8-51990E8379E7}" destId="{FEF14B21-E388-4365-A7D7-649D582187ED}" srcOrd="0" destOrd="0" presId="urn:microsoft.com/office/officeart/2005/8/layout/vList5"/>
    <dgm:cxn modelId="{B5F4B749-0FB8-42D9-AA9D-E3BD6783298E}" srcId="{6F1D4E1E-7874-4A74-83F8-51990E8379E7}" destId="{A9955F08-98D5-41A3-866F-21A44C490EA9}" srcOrd="1" destOrd="0" parTransId="{D3FF9E37-D7BA-4A9F-8F66-B121C1E47F0A}" sibTransId="{03E2D898-F2B8-4105-89B2-E2413E24B43B}"/>
    <dgm:cxn modelId="{EDD7B299-0D5B-43CF-97E4-C9578811FA63}" type="presOf" srcId="{A9955F08-98D5-41A3-866F-21A44C490EA9}" destId="{B69DF449-B7CE-4060-B544-533FE0210045}" srcOrd="0" destOrd="0" presId="urn:microsoft.com/office/officeart/2005/8/layout/vList5"/>
    <dgm:cxn modelId="{3AC23A62-A777-4F97-9DB6-2A3EDFCED828}" srcId="{6F1D4E1E-7874-4A74-83F8-51990E8379E7}" destId="{81E2847A-26C4-4927-AF72-B3A21DE2E058}" srcOrd="0" destOrd="0" parTransId="{D3F07DAF-EF1E-4039-A3F1-6861A76E38E9}" sibTransId="{093309EA-24C7-4345-A0D0-58F863D2CE08}"/>
    <dgm:cxn modelId="{74A46843-D55C-40CD-BB3D-C4723E348453}" type="presParOf" srcId="{FEF14B21-E388-4365-A7D7-649D582187ED}" destId="{2EFFBB1D-6FF9-487C-A531-1C35AE1C4325}" srcOrd="0" destOrd="0" presId="urn:microsoft.com/office/officeart/2005/8/layout/vList5"/>
    <dgm:cxn modelId="{5F8DD929-ED3F-4171-850A-4C0DA80E721A}" type="presParOf" srcId="{2EFFBB1D-6FF9-487C-A531-1C35AE1C4325}" destId="{C7F8F988-6039-4DE2-AF96-AC5DC350F1EB}" srcOrd="0" destOrd="0" presId="urn:microsoft.com/office/officeart/2005/8/layout/vList5"/>
    <dgm:cxn modelId="{95BEAD35-CB41-45B7-807D-D33C54C45579}" type="presParOf" srcId="{FEF14B21-E388-4365-A7D7-649D582187ED}" destId="{2C1DED86-462C-4DC2-9547-5B96F580E0E3}" srcOrd="1" destOrd="0" presId="urn:microsoft.com/office/officeart/2005/8/layout/vList5"/>
    <dgm:cxn modelId="{A84AF691-A928-4E09-91DD-0AB7DADE449C}" type="presParOf" srcId="{FEF14B21-E388-4365-A7D7-649D582187ED}" destId="{4996B57F-3851-443A-9E20-13B9A0B92DB9}" srcOrd="2" destOrd="0" presId="urn:microsoft.com/office/officeart/2005/8/layout/vList5"/>
    <dgm:cxn modelId="{DE6772A0-CEE0-4DDA-B5FA-A6CBBAC00CCC}" type="presParOf" srcId="{4996B57F-3851-443A-9E20-13B9A0B92DB9}" destId="{B69DF449-B7CE-4060-B544-533FE0210045}"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DE7FAD5-D949-44B1-832D-D8AE24E737F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DFE516C-0055-4F35-8BC1-5BBEAC3B1143}">
      <dgm:prSet custT="1"/>
      <dgm:spPr/>
      <dgm:t>
        <a:bodyPr/>
        <a:lstStyle/>
        <a:p>
          <a:pPr rtl="0"/>
          <a:r>
            <a:rPr lang="en-US" sz="2300" b="0" i="0" dirty="0" smtClean="0">
              <a:latin typeface="+mn-lt"/>
            </a:rPr>
            <a:t>In our project we have faced many of problems and we have overcome them:</a:t>
          </a:r>
        </a:p>
        <a:p>
          <a:pPr rtl="0"/>
          <a:r>
            <a:rPr lang="en-US" sz="2300" dirty="0" smtClean="0">
              <a:latin typeface="+mn-lt"/>
            </a:rPr>
            <a:t>1- Download Python and library for it on Raspberry Pi. </a:t>
          </a:r>
        </a:p>
        <a:p>
          <a:pPr rtl="0"/>
          <a:r>
            <a:rPr lang="en-US" sz="2300" dirty="0" smtClean="0">
              <a:latin typeface="+mn-lt"/>
            </a:rPr>
            <a:t>2- Version of the raspberry pi .</a:t>
          </a:r>
          <a:endParaRPr lang="en-US" sz="2300" dirty="0">
            <a:latin typeface="+mn-lt"/>
          </a:endParaRPr>
        </a:p>
      </dgm:t>
    </dgm:pt>
    <dgm:pt modelId="{4440DE96-7A41-4C12-B557-92F699B119FD}" type="parTrans" cxnId="{D6E740F3-09BE-4572-85B5-0D296C8528E1}">
      <dgm:prSet/>
      <dgm:spPr/>
      <dgm:t>
        <a:bodyPr/>
        <a:lstStyle/>
        <a:p>
          <a:endParaRPr lang="en-US"/>
        </a:p>
      </dgm:t>
    </dgm:pt>
    <dgm:pt modelId="{47CC31D5-985D-4A3C-A13B-E6C46ADEFB35}" type="sibTrans" cxnId="{D6E740F3-09BE-4572-85B5-0D296C8528E1}">
      <dgm:prSet/>
      <dgm:spPr/>
      <dgm:t>
        <a:bodyPr/>
        <a:lstStyle/>
        <a:p>
          <a:endParaRPr lang="en-US"/>
        </a:p>
      </dgm:t>
    </dgm:pt>
    <dgm:pt modelId="{8C5DC280-1962-454B-9CA2-139F22C8D173}" type="pres">
      <dgm:prSet presAssocID="{4DE7FAD5-D949-44B1-832D-D8AE24E737F6}" presName="linear" presStyleCnt="0">
        <dgm:presLayoutVars>
          <dgm:animLvl val="lvl"/>
          <dgm:resizeHandles val="exact"/>
        </dgm:presLayoutVars>
      </dgm:prSet>
      <dgm:spPr/>
      <dgm:t>
        <a:bodyPr/>
        <a:lstStyle/>
        <a:p>
          <a:pPr rtl="1"/>
          <a:endParaRPr lang="ar-JO"/>
        </a:p>
      </dgm:t>
    </dgm:pt>
    <dgm:pt modelId="{BD60B878-D1FC-4237-83D3-AD82BBD7C09B}" type="pres">
      <dgm:prSet presAssocID="{BDFE516C-0055-4F35-8BC1-5BBEAC3B1143}" presName="parentText" presStyleLbl="node1" presStyleIdx="0" presStyleCnt="1" custScaleY="136122" custLinFactNeighborX="-749" custLinFactNeighborY="-15374">
        <dgm:presLayoutVars>
          <dgm:chMax val="0"/>
          <dgm:bulletEnabled val="1"/>
        </dgm:presLayoutVars>
      </dgm:prSet>
      <dgm:spPr/>
      <dgm:t>
        <a:bodyPr/>
        <a:lstStyle/>
        <a:p>
          <a:pPr rtl="1"/>
          <a:endParaRPr lang="ar-JO"/>
        </a:p>
      </dgm:t>
    </dgm:pt>
  </dgm:ptLst>
  <dgm:cxnLst>
    <dgm:cxn modelId="{04EC7EBD-87CD-4ABD-A63D-616C71ABAC06}" type="presOf" srcId="{4DE7FAD5-D949-44B1-832D-D8AE24E737F6}" destId="{8C5DC280-1962-454B-9CA2-139F22C8D173}" srcOrd="0" destOrd="0" presId="urn:microsoft.com/office/officeart/2005/8/layout/vList2"/>
    <dgm:cxn modelId="{5D385FF5-6695-4839-BC3E-7D5E1DEB4544}" type="presOf" srcId="{BDFE516C-0055-4F35-8BC1-5BBEAC3B1143}" destId="{BD60B878-D1FC-4237-83D3-AD82BBD7C09B}" srcOrd="0" destOrd="0" presId="urn:microsoft.com/office/officeart/2005/8/layout/vList2"/>
    <dgm:cxn modelId="{D6E740F3-09BE-4572-85B5-0D296C8528E1}" srcId="{4DE7FAD5-D949-44B1-832D-D8AE24E737F6}" destId="{BDFE516C-0055-4F35-8BC1-5BBEAC3B1143}" srcOrd="0" destOrd="0" parTransId="{4440DE96-7A41-4C12-B557-92F699B119FD}" sibTransId="{47CC31D5-985D-4A3C-A13B-E6C46ADEFB35}"/>
    <dgm:cxn modelId="{CC81261A-28DE-42EC-8FE9-FDC30DF609FD}" type="presParOf" srcId="{8C5DC280-1962-454B-9CA2-139F22C8D173}" destId="{BD60B878-D1FC-4237-83D3-AD82BBD7C09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t>
        <a:bodyPr/>
        <a:lstStyle/>
        <a:p>
          <a:endParaRPr lang="en-US"/>
        </a:p>
      </dgm:t>
    </dgm:pt>
    <dgm:pt modelId="{B897CB5C-CAB3-4D12-9624-B37F2CC9D928}" type="pres">
      <dgm:prSet presAssocID="{DA1F0A6A-0AE0-4EF3-96E6-A21434EBB7C0}" presName="parentText" presStyleLbl="node1" presStyleIdx="0" presStyleCnt="1" custLinFactNeighborX="-3763" custLinFactNeighborY="-7256">
        <dgm:presLayoutVars>
          <dgm:chMax val="0"/>
          <dgm:bulletEnabled val="1"/>
        </dgm:presLayoutVars>
      </dgm:prSet>
      <dgm:spPr/>
      <dgm:t>
        <a:bodyPr/>
        <a:lstStyle/>
        <a:p>
          <a:endParaRPr lang="en-US"/>
        </a:p>
      </dgm:t>
    </dgm:pt>
  </dgm:ptLst>
  <dgm:cxnLst>
    <dgm:cxn modelId="{6A726E3B-1E5E-4116-AFE7-8CA1C33EDD30}" srcId="{B075DAC2-6464-4510-81B1-2BAA4CD21AAC}" destId="{DA1F0A6A-0AE0-4EF3-96E6-A21434EBB7C0}" srcOrd="0" destOrd="0" parTransId="{9A2AEEBA-5D60-4D9E-9435-8B689C5F7DA1}" sibTransId="{3FF96F1D-59C0-4E2F-9712-1BCC1A8E3C50}"/>
    <dgm:cxn modelId="{5449D9BE-1C63-47BC-8B51-7DBD6FB11869}" type="presOf" srcId="{DA1F0A6A-0AE0-4EF3-96E6-A21434EBB7C0}" destId="{B897CB5C-CAB3-4D12-9624-B37F2CC9D928}" srcOrd="0" destOrd="0" presId="urn:microsoft.com/office/officeart/2005/8/layout/vList2"/>
    <dgm:cxn modelId="{AA859F69-0019-4238-9E5C-91868E5A3A55}" type="presOf" srcId="{B075DAC2-6464-4510-81B1-2BAA4CD21AAC}" destId="{0BAEF25B-B8B5-4D4C-847B-C28D2D1216FB}" srcOrd="0" destOrd="0" presId="urn:microsoft.com/office/officeart/2005/8/layout/vList2"/>
    <dgm:cxn modelId="{ACB5B036-C389-4FD2-8CF0-353BC4EFAFAC}"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dirty="0" smtClean="0">
              <a:solidFill>
                <a:schemeClr val="tx1"/>
              </a:solidFill>
              <a:latin typeface="Arial Unicode MS" pitchFamily="34" charset="-128"/>
              <a:ea typeface="Arial Unicode MS" pitchFamily="34" charset="-128"/>
              <a:cs typeface="+mn-cs"/>
            </a:rPr>
            <a:t>:</a:t>
          </a:r>
          <a:r>
            <a:rPr lang="ar-SA" sz="2500" b="1" dirty="0" smtClean="0">
              <a:solidFill>
                <a:schemeClr val="tx1"/>
              </a:solidFill>
              <a:latin typeface="Arial Unicode MS" pitchFamily="34" charset="-128"/>
              <a:ea typeface="Arial Unicode MS" pitchFamily="34" charset="-128"/>
              <a:cs typeface="+mn-cs"/>
            </a:rPr>
            <a:t> </a:t>
          </a: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t>
        <a:bodyPr/>
        <a:lstStyle/>
        <a:p>
          <a:endParaRPr lang="en-US"/>
        </a:p>
      </dgm:t>
    </dgm:pt>
    <dgm:pt modelId="{B897CB5C-CAB3-4D12-9624-B37F2CC9D928}" type="pres">
      <dgm:prSet presAssocID="{DA1F0A6A-0AE0-4EF3-96E6-A21434EBB7C0}" presName="parentText" presStyleLbl="node1" presStyleIdx="0" presStyleCnt="1" custScaleX="77424" custLinFactNeighborX="-15856" custLinFactNeighborY="-2219">
        <dgm:presLayoutVars>
          <dgm:chMax val="0"/>
          <dgm:bulletEnabled val="1"/>
        </dgm:presLayoutVars>
      </dgm:prSet>
      <dgm:spPr/>
      <dgm:t>
        <a:bodyPr/>
        <a:lstStyle/>
        <a:p>
          <a:endParaRPr lang="en-US"/>
        </a:p>
      </dgm:t>
    </dgm:pt>
  </dgm:ptLst>
  <dgm:cxnLst>
    <dgm:cxn modelId="{6A726E3B-1E5E-4116-AFE7-8CA1C33EDD30}" srcId="{B075DAC2-6464-4510-81B1-2BAA4CD21AAC}" destId="{DA1F0A6A-0AE0-4EF3-96E6-A21434EBB7C0}" srcOrd="0" destOrd="0" parTransId="{9A2AEEBA-5D60-4D9E-9435-8B689C5F7DA1}" sibTransId="{3FF96F1D-59C0-4E2F-9712-1BCC1A8E3C50}"/>
    <dgm:cxn modelId="{78E7CA4D-4450-46C6-A59C-6AD8D9C017DF}" type="presOf" srcId="{B075DAC2-6464-4510-81B1-2BAA4CD21AAC}" destId="{0BAEF25B-B8B5-4D4C-847B-C28D2D1216FB}" srcOrd="0" destOrd="0" presId="urn:microsoft.com/office/officeart/2005/8/layout/vList2"/>
    <dgm:cxn modelId="{107F397C-7F49-4436-B6C8-31E715784C80}" type="presOf" srcId="{DA1F0A6A-0AE0-4EF3-96E6-A21434EBB7C0}" destId="{B897CB5C-CAB3-4D12-9624-B37F2CC9D928}" srcOrd="0" destOrd="0" presId="urn:microsoft.com/office/officeart/2005/8/layout/vList2"/>
    <dgm:cxn modelId="{31530458-7EB6-4B7C-9F2D-4D1033142C4E}"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6EC4B5C-32E2-4122-A39B-1F072B28782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90A3E09D-7972-4B49-B9D4-23E0B4AC28F6}">
      <dgm:prSet custT="1"/>
      <dgm:spPr/>
      <dgm:t>
        <a:bodyPr/>
        <a:lstStyle/>
        <a:p>
          <a:pPr algn="just" rtl="0"/>
          <a:r>
            <a:rPr lang="en-US" sz="2000" dirty="0" smtClean="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dirty="0">
            <a:solidFill>
              <a:schemeClr val="tx1"/>
            </a:solidFill>
            <a:latin typeface="+mn-lt"/>
          </a:endParaRPr>
        </a:p>
      </dgm:t>
    </dgm:pt>
    <dgm:pt modelId="{54E2D9EC-F6E3-4FC4-B74C-5C477F17B15E}" type="parTrans" cxnId="{9B20A7B4-A08B-4D31-8A6F-456EC92B0F42}">
      <dgm:prSet/>
      <dgm:spPr/>
      <dgm:t>
        <a:bodyPr/>
        <a:lstStyle/>
        <a:p>
          <a:pPr rtl="1"/>
          <a:endParaRPr lang="ar-JO"/>
        </a:p>
      </dgm:t>
    </dgm:pt>
    <dgm:pt modelId="{28F94A48-BAEF-466E-9F8B-9F51AEA31E93}" type="sibTrans" cxnId="{9B20A7B4-A08B-4D31-8A6F-456EC92B0F42}">
      <dgm:prSet/>
      <dgm:spPr/>
      <dgm:t>
        <a:bodyPr/>
        <a:lstStyle/>
        <a:p>
          <a:pPr rtl="1"/>
          <a:endParaRPr lang="ar-JO"/>
        </a:p>
      </dgm:t>
    </dgm:pt>
    <dgm:pt modelId="{5CC2D62A-028A-4532-ADA4-EAD6AA2E8A70}" type="pres">
      <dgm:prSet presAssocID="{36EC4B5C-32E2-4122-A39B-1F072B28782A}" presName="linear" presStyleCnt="0">
        <dgm:presLayoutVars>
          <dgm:animLvl val="lvl"/>
          <dgm:resizeHandles val="exact"/>
        </dgm:presLayoutVars>
      </dgm:prSet>
      <dgm:spPr/>
      <dgm:t>
        <a:bodyPr/>
        <a:lstStyle/>
        <a:p>
          <a:endParaRPr lang="en-US"/>
        </a:p>
      </dgm:t>
    </dgm:pt>
    <dgm:pt modelId="{B9ECA85C-B6F0-4AE4-A5FA-659809D9EE39}" type="pres">
      <dgm:prSet presAssocID="{90A3E09D-7972-4B49-B9D4-23E0B4AC28F6}" presName="parentText" presStyleLbl="node1" presStyleIdx="0" presStyleCnt="1" custScaleY="124998">
        <dgm:presLayoutVars>
          <dgm:chMax val="0"/>
          <dgm:bulletEnabled val="1"/>
        </dgm:presLayoutVars>
      </dgm:prSet>
      <dgm:spPr/>
      <dgm:t>
        <a:bodyPr/>
        <a:lstStyle/>
        <a:p>
          <a:pPr rtl="1"/>
          <a:endParaRPr lang="ar-JO"/>
        </a:p>
      </dgm:t>
    </dgm:pt>
  </dgm:ptLst>
  <dgm:cxnLst>
    <dgm:cxn modelId="{D7D6F05B-5E3F-48B0-9882-8B88D878E684}" type="presOf" srcId="{36EC4B5C-32E2-4122-A39B-1F072B28782A}" destId="{5CC2D62A-028A-4532-ADA4-EAD6AA2E8A70}" srcOrd="0" destOrd="0" presId="urn:microsoft.com/office/officeart/2005/8/layout/vList2"/>
    <dgm:cxn modelId="{149A8755-B299-45D8-9034-50715536246C}" type="presOf" srcId="{90A3E09D-7972-4B49-B9D4-23E0B4AC28F6}" destId="{B9ECA85C-B6F0-4AE4-A5FA-659809D9EE39}" srcOrd="0" destOrd="0" presId="urn:microsoft.com/office/officeart/2005/8/layout/vList2"/>
    <dgm:cxn modelId="{9B20A7B4-A08B-4D31-8A6F-456EC92B0F42}" srcId="{36EC4B5C-32E2-4122-A39B-1F072B28782A}" destId="{90A3E09D-7972-4B49-B9D4-23E0B4AC28F6}" srcOrd="0" destOrd="0" parTransId="{54E2D9EC-F6E3-4FC4-B74C-5C477F17B15E}" sibTransId="{28F94A48-BAEF-466E-9F8B-9F51AEA31E93}"/>
    <dgm:cxn modelId="{ADB6E8E2-AD27-46AB-A92D-4DCE19F65DFB}" type="presParOf" srcId="{5CC2D62A-028A-4532-ADA4-EAD6AA2E8A70}" destId="{B9ECA85C-B6F0-4AE4-A5FA-659809D9EE3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BF700AF-0120-426F-AD96-485ED7688FD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ABE90418-1E1C-479C-8D19-65B9A30C375C}" type="parTrans" cxnId="{FD9839D2-41B3-42BB-B238-6C7524EC0930}">
      <dgm:prSet/>
      <dgm:spPr/>
      <dgm:t>
        <a:bodyPr/>
        <a:lstStyle/>
        <a:p>
          <a:endParaRPr lang="en-US"/>
        </a:p>
      </dgm:t>
    </dgm:pt>
    <dgm:pt modelId="{4DDF1E64-E829-4B7B-B43E-43E97CC324A9}" type="sibTrans" cxnId="{FD9839D2-41B3-42BB-B238-6C7524EC0930}">
      <dgm:prSet/>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t>
        <a:bodyPr/>
        <a:lstStyle/>
        <a:p>
          <a:endParaRPr lang="en-US"/>
        </a:p>
      </dgm:t>
    </dgm:pt>
    <dgm:pt modelId="{53DF3BFF-DE5D-4849-BAB1-B0206C3B0EE8}" type="pres">
      <dgm:prSet presAssocID="{DBF700AF-0120-426F-AD96-485ED7688FDA}" presName="parentText" presStyleLbl="node1" presStyleIdx="0" presStyleCnt="1" custScaleX="72008" custLinFactNeighborX="-36746" custLinFactNeighborY="-17">
        <dgm:presLayoutVars>
          <dgm:chMax val="0"/>
          <dgm:bulletEnabled val="1"/>
        </dgm:presLayoutVars>
      </dgm:prSet>
      <dgm:spPr/>
      <dgm:t>
        <a:bodyPr/>
        <a:lstStyle/>
        <a:p>
          <a:endParaRPr lang="en-US"/>
        </a:p>
      </dgm:t>
    </dgm:pt>
  </dgm:ptLst>
  <dgm:cxnLst>
    <dgm:cxn modelId="{FD9839D2-41B3-42BB-B238-6C7524EC0930}" srcId="{9DE4F7E1-E5DE-4813-87E2-95ED2017EF77}" destId="{DBF700AF-0120-426F-AD96-485ED7688FDA}" srcOrd="0" destOrd="0" parTransId="{ABE90418-1E1C-479C-8D19-65B9A30C375C}" sibTransId="{4DDF1E64-E829-4B7B-B43E-43E97CC324A9}"/>
    <dgm:cxn modelId="{FF96DCF6-A49F-41F1-A850-E28285220646}" type="presOf" srcId="{DBF700AF-0120-426F-AD96-485ED7688FDA}" destId="{53DF3BFF-DE5D-4849-BAB1-B0206C3B0EE8}" srcOrd="0" destOrd="0" presId="urn:microsoft.com/office/officeart/2005/8/layout/vList2"/>
    <dgm:cxn modelId="{635B79BC-BFD3-451E-AD01-DEC891C84464}" type="presOf" srcId="{9DE4F7E1-E5DE-4813-87E2-95ED2017EF77}" destId="{2CA6DDF9-A9DB-45C9-AD46-045FB5262F45}" srcOrd="0" destOrd="0" presId="urn:microsoft.com/office/officeart/2005/8/layout/vList2"/>
    <dgm:cxn modelId="{30703E59-C513-4E90-9C84-4BF68FA0002D}" type="presParOf" srcId="{2CA6DDF9-A9DB-45C9-AD46-045FB5262F45}" destId="{53DF3BFF-DE5D-4849-BAB1-B0206C3B0EE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7DD24A0-2195-45B5-B2FF-979D115E0C4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F520D00-4A50-4A02-8338-454B3EBCF925}">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500" dirty="0" smtClean="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dirty="0">
            <a:solidFill>
              <a:schemeClr val="tx1"/>
            </a:solidFill>
            <a:latin typeface="Arial" pitchFamily="34" charset="0"/>
            <a:cs typeface="Arial" pitchFamily="34" charset="0"/>
          </a:endParaRPr>
        </a:p>
      </dgm:t>
    </dgm:pt>
    <dgm:pt modelId="{E95AA52A-558E-4280-9B9B-301B31C7F181}" type="parTrans" cxnId="{C53D91CB-9035-4CE6-AE15-2862416B0D4A}">
      <dgm:prSet/>
      <dgm:spPr/>
      <dgm:t>
        <a:bodyPr/>
        <a:lstStyle/>
        <a:p>
          <a:endParaRPr lang="en-US"/>
        </a:p>
      </dgm:t>
    </dgm:pt>
    <dgm:pt modelId="{6C54BBBA-0517-4413-82A8-C440BBE3EAA2}" type="sibTrans" cxnId="{C53D91CB-9035-4CE6-AE15-2862416B0D4A}">
      <dgm:prSet/>
      <dgm:spPr/>
      <dgm:t>
        <a:bodyPr/>
        <a:lstStyle/>
        <a:p>
          <a:endParaRPr lang="en-US"/>
        </a:p>
      </dgm:t>
    </dgm:pt>
    <dgm:pt modelId="{F3AC32C5-E950-4FB8-AAE3-AFEED00E0F9A}" type="pres">
      <dgm:prSet presAssocID="{57DD24A0-2195-45B5-B2FF-979D115E0C41}" presName="linear" presStyleCnt="0">
        <dgm:presLayoutVars>
          <dgm:animLvl val="lvl"/>
          <dgm:resizeHandles val="exact"/>
        </dgm:presLayoutVars>
      </dgm:prSet>
      <dgm:spPr/>
      <dgm:t>
        <a:bodyPr/>
        <a:lstStyle/>
        <a:p>
          <a:endParaRPr lang="en-US"/>
        </a:p>
      </dgm:t>
    </dgm:pt>
    <dgm:pt modelId="{BCC2FBDB-BD8D-466B-94F3-E7B87E86165D}" type="pres">
      <dgm:prSet presAssocID="{AF520D00-4A50-4A02-8338-454B3EBCF925}" presName="parentText" presStyleLbl="node1" presStyleIdx="0" presStyleCnt="1" custScaleY="1096243" custLinFactY="-100000" custLinFactNeighborX="-1295" custLinFactNeighborY="-186185">
        <dgm:presLayoutVars>
          <dgm:chMax val="0"/>
          <dgm:bulletEnabled val="1"/>
        </dgm:presLayoutVars>
      </dgm:prSet>
      <dgm:spPr/>
      <dgm:t>
        <a:bodyPr/>
        <a:lstStyle/>
        <a:p>
          <a:endParaRPr lang="en-US"/>
        </a:p>
      </dgm:t>
    </dgm:pt>
  </dgm:ptLst>
  <dgm:cxnLst>
    <dgm:cxn modelId="{C53D91CB-9035-4CE6-AE15-2862416B0D4A}" srcId="{57DD24A0-2195-45B5-B2FF-979D115E0C41}" destId="{AF520D00-4A50-4A02-8338-454B3EBCF925}" srcOrd="0" destOrd="0" parTransId="{E95AA52A-558E-4280-9B9B-301B31C7F181}" sibTransId="{6C54BBBA-0517-4413-82A8-C440BBE3EAA2}"/>
    <dgm:cxn modelId="{BDC9A8A3-F53B-464D-8C40-D6AA6B78164B}" type="presOf" srcId="{AF520D00-4A50-4A02-8338-454B3EBCF925}" destId="{BCC2FBDB-BD8D-466B-94F3-E7B87E86165D}" srcOrd="0" destOrd="0" presId="urn:microsoft.com/office/officeart/2005/8/layout/vList2"/>
    <dgm:cxn modelId="{75050345-B6EA-4CAA-A308-E552BEAE47DC}" type="presOf" srcId="{57DD24A0-2195-45B5-B2FF-979D115E0C41}" destId="{F3AC32C5-E950-4FB8-AAE3-AFEED00E0F9A}" srcOrd="0" destOrd="0" presId="urn:microsoft.com/office/officeart/2005/8/layout/vList2"/>
    <dgm:cxn modelId="{0751C400-9235-42B3-844A-8B3B2B0231D9}" type="presParOf" srcId="{F3AC32C5-E950-4FB8-AAE3-AFEED00E0F9A}" destId="{BCC2FBDB-BD8D-466B-94F3-E7B87E8616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t>
        <a:bodyPr/>
        <a:lstStyle/>
        <a:p>
          <a:endParaRPr lang="en-US"/>
        </a:p>
      </dgm:t>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t>
        <a:bodyPr/>
        <a:lstStyle/>
        <a:p>
          <a:endParaRPr lang="en-US"/>
        </a:p>
      </dgm:t>
    </dgm:pt>
  </dgm:ptLst>
  <dgm:cxnLst>
    <dgm:cxn modelId="{85D27C18-B44F-4E0D-AA0E-A08E1B4C8C1F}" type="presOf" srcId="{A7C3E84D-4493-461F-B153-C8715FC4031A}" destId="{A38CE098-E756-4173-8303-53F9A8856616}"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945F2268-CC7C-4BA0-A08A-DB1FFE58D6F7}" type="presOf" srcId="{46F4563F-05B6-4D95-9CE3-3859B0663EA4}" destId="{5EA3D1C4-DB9E-4FB3-B8F5-5613D4C24000}" srcOrd="0" destOrd="0" presId="urn:microsoft.com/office/officeart/2005/8/layout/vList2"/>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Our Sample</a:t>
          </a:r>
          <a:endParaRPr lang="ar-SA"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t>
        <a:bodyPr/>
        <a:lstStyle/>
        <a:p>
          <a:endParaRPr lang="en-US"/>
        </a:p>
      </dgm:t>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t>
        <a:bodyPr/>
        <a:lstStyle/>
        <a:p>
          <a:endParaRPr lang="en-US"/>
        </a:p>
      </dgm:t>
    </dgm:pt>
  </dgm:ptLst>
  <dgm:cxnLst>
    <dgm:cxn modelId="{85D27C18-B44F-4E0D-AA0E-A08E1B4C8C1F}" type="presOf" srcId="{A7C3E84D-4493-461F-B153-C8715FC4031A}" destId="{A38CE098-E756-4173-8303-53F9A8856616}"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945F2268-CC7C-4BA0-A08A-DB1FFE58D6F7}" type="presOf" srcId="{46F4563F-05B6-4D95-9CE3-3859B0663EA4}" destId="{5EA3D1C4-DB9E-4FB3-B8F5-5613D4C24000}" srcOrd="0" destOrd="0" presId="urn:microsoft.com/office/officeart/2005/8/layout/vList2"/>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dgm:spPr>
      <dgm:t>
        <a:bodyPr/>
        <a:lstStyle/>
        <a:p>
          <a:r>
            <a:rPr lang="en-US" dirty="0" smtClean="0">
              <a:solidFill>
                <a:schemeClr val="tx1"/>
              </a:solidFill>
              <a:latin typeface="+mn-lt"/>
              <a:cs typeface="Arial" pitchFamily="34" charset="0"/>
            </a:rPr>
            <a:t>1. Introduction </a:t>
          </a:r>
        </a:p>
        <a:p>
          <a:pPr rtl="0"/>
          <a:r>
            <a:rPr lang="en-US" dirty="0" smtClean="0">
              <a:solidFill>
                <a:schemeClr val="tx1"/>
              </a:solidFill>
              <a:latin typeface="+mn-lt"/>
              <a:cs typeface="Arial" pitchFamily="34" charset="0"/>
            </a:rPr>
            <a:t>2. Algorithm ( flow chart )</a:t>
          </a:r>
        </a:p>
        <a:p>
          <a:pPr rtl="0"/>
          <a:r>
            <a:rPr lang="en-US" baseline="0" dirty="0" smtClean="0">
              <a:solidFill>
                <a:schemeClr val="tx1"/>
              </a:solidFill>
              <a:latin typeface="+mn-lt"/>
              <a:cs typeface="Arial" pitchFamily="34" charset="0"/>
            </a:rPr>
            <a:t>3. Functional Block Diagram</a:t>
          </a:r>
        </a:p>
        <a:p>
          <a:pPr rtl="0"/>
          <a:r>
            <a:rPr lang="en-US" baseline="0" dirty="0" smtClean="0">
              <a:solidFill>
                <a:schemeClr val="tx1"/>
              </a:solidFill>
              <a:latin typeface="+mn-lt"/>
              <a:cs typeface="Arial" pitchFamily="34" charset="0"/>
            </a:rPr>
            <a:t>4. Results</a:t>
          </a:r>
        </a:p>
        <a:p>
          <a:pPr rtl="0"/>
          <a:r>
            <a:rPr lang="en-US" dirty="0" smtClean="0">
              <a:solidFill>
                <a:schemeClr val="tx1"/>
              </a:solidFill>
              <a:latin typeface="+mn-lt"/>
              <a:cs typeface="Arial" pitchFamily="34" charset="0"/>
            </a:rPr>
            <a:t>5. Conclusion</a:t>
          </a:r>
        </a:p>
        <a:p>
          <a:r>
            <a:rPr lang="en-US" dirty="0" smtClean="0">
              <a:solidFill>
                <a:schemeClr val="tx1"/>
              </a:solidFill>
              <a:latin typeface="+mn-lt"/>
              <a:cs typeface="Arial" pitchFamily="34" charset="0"/>
            </a:rPr>
            <a:t>6. Future Work</a:t>
          </a:r>
          <a:endParaRPr lang="en-US" dirty="0">
            <a:solidFill>
              <a:schemeClr val="tx1"/>
            </a:solidFill>
            <a:latin typeface="+mn-lt"/>
          </a:endParaRP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t>
        <a:bodyPr/>
        <a:lstStyle/>
        <a:p>
          <a:pPr rtl="1"/>
          <a:endParaRPr lang="ar-JO"/>
        </a:p>
      </dgm:t>
    </dgm:pt>
    <dgm:pt modelId="{2D69371A-416B-43C6-8AB8-138152ED8164}" type="pres">
      <dgm:prSet presAssocID="{0A7EF387-AF62-4D8D-981F-E83511C6236D}" presName="parentText" presStyleLbl="node1" presStyleIdx="0" presStyleCnt="1" custScaleY="101127" custLinFactNeighborX="-4632" custLinFactNeighborY="10791">
        <dgm:presLayoutVars>
          <dgm:chMax val="0"/>
          <dgm:bulletEnabled val="1"/>
        </dgm:presLayoutVars>
      </dgm:prSet>
      <dgm:spPr/>
      <dgm:t>
        <a:bodyPr/>
        <a:lstStyle/>
        <a:p>
          <a:endParaRPr lang="en-US"/>
        </a:p>
      </dgm:t>
    </dgm:pt>
  </dgm:ptLst>
  <dgm:cxnLst>
    <dgm:cxn modelId="{851FE19E-4D69-4734-A025-BC7C1C7AF04C}" type="presOf" srcId="{9B34CB44-33D0-483A-932A-3E10B9214CE7}" destId="{75B67FD6-B754-410A-B63B-92038AE66594}" srcOrd="0" destOrd="0" presId="urn:microsoft.com/office/officeart/2005/8/layout/vList2"/>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r>
            <a:rPr lang="en-US" sz="2200" dirty="0" smtClean="0">
              <a:latin typeface="+mn-lt"/>
              <a:cs typeface="Arial" pitchFamily="34" charset="0"/>
            </a:rPr>
            <a:t>Traditionally attendance is marked manually by teachers and they must make sure correct attendance is marked for respective student. </a:t>
          </a: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r>
            <a:rPr lang="en-US" sz="2200" dirty="0" smtClean="0">
              <a:solidFill>
                <a:schemeClr val="tx1"/>
              </a:solidFill>
              <a:latin typeface="+mn-lt"/>
              <a:cs typeface="Arial" pitchFamily="34" charset="0"/>
            </a:rPr>
            <a:t>This whole process wastes some of lecture time and part of correct information is missed due to fraudulent and proxy cases.</a:t>
          </a:r>
          <a:endParaRPr lang="en-US" sz="2200" dirty="0">
            <a:solidFill>
              <a:schemeClr val="tx1"/>
            </a:solidFill>
            <a:latin typeface="+mn-lt"/>
            <a:cs typeface="Arial" pitchFamily="34" charset="0"/>
          </a:endParaRP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t>
        <a:bodyPr/>
        <a:lstStyle/>
        <a:p>
          <a:pPr rtl="1"/>
          <a:endParaRPr lang="ar-JO"/>
        </a:p>
      </dgm:t>
    </dgm:pt>
    <dgm:pt modelId="{613634B6-77F1-4288-8567-413E516BA3D3}" type="pres">
      <dgm:prSet presAssocID="{8A0B8AF9-F454-4B00-A9E3-730FF184C25C}" presName="parentText" presStyleLbl="node1" presStyleIdx="0" presStyleCnt="1" custScaleX="114287" custScaleY="1076922" custLinFactY="68969" custLinFactNeighborX="7369" custLinFactNeighborY="100000">
        <dgm:presLayoutVars>
          <dgm:chMax val="0"/>
          <dgm:bulletEnabled val="1"/>
        </dgm:presLayoutVars>
      </dgm:prSet>
      <dgm:spPr/>
      <dgm:t>
        <a:bodyPr/>
        <a:lstStyle/>
        <a:p>
          <a:pPr rtl="1"/>
          <a:endParaRPr lang="ar-JO"/>
        </a:p>
      </dgm:t>
    </dgm:pt>
  </dgm:ptLst>
  <dgm:cxnLst>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131BB7A5-150F-44EE-9566-FAEDF9E7A3D9}" type="presOf" srcId="{8A0B8AF9-F454-4B00-A9E3-730FF184C25C}" destId="{613634B6-77F1-4288-8567-413E516BA3D3}" srcOrd="0" destOrd="0" presId="urn:microsoft.com/office/officeart/2005/8/layout/vList2"/>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t>
        <a:bodyPr/>
        <a:lstStyle/>
        <a:p>
          <a:endParaRPr lang="en-US"/>
        </a:p>
      </dgm:t>
    </dgm:pt>
    <dgm:pt modelId="{931DB02A-21FB-4B6D-95AE-A42CDB413DCF}" type="pres">
      <dgm:prSet presAssocID="{A7EC2527-2B17-49C6-AF52-F2A549B52509}" presName="parentText" presStyleLbl="node1" presStyleIdx="0" presStyleCnt="1" custScaleY="77535" custLinFactNeighborX="-17604" custLinFactNeighborY="-13595">
        <dgm:presLayoutVars>
          <dgm:chMax val="0"/>
          <dgm:bulletEnabled val="1"/>
        </dgm:presLayoutVars>
      </dgm:prSet>
      <dgm:spPr/>
      <dgm:t>
        <a:bodyPr/>
        <a:lstStyle/>
        <a:p>
          <a:endParaRPr lang="en-US"/>
        </a:p>
      </dgm:t>
    </dgm:pt>
  </dgm:ptLst>
  <dgm:cxnLst>
    <dgm:cxn modelId="{317E26A3-3583-447C-BD73-365CDD921723}" srcId="{4E6F0088-05CC-4EEC-BBAB-84BB127335C5}" destId="{A7EC2527-2B17-49C6-AF52-F2A549B52509}" srcOrd="0" destOrd="0" parTransId="{58E6F129-C9CE-4923-842A-1501376B3BAC}" sibTransId="{9DD3B36C-AD33-4861-9878-96EDD1CFEE38}"/>
    <dgm:cxn modelId="{3CC667DA-FEE4-4B4D-8669-36C3D61B6FB6}" type="presOf" srcId="{4E6F0088-05CC-4EEC-BBAB-84BB127335C5}" destId="{93AB264C-C445-4DE2-B4FB-FD58935EEA08}" srcOrd="0" destOrd="0" presId="urn:microsoft.com/office/officeart/2005/8/layout/vList2"/>
    <dgm:cxn modelId="{8FFC1DFA-D5E2-4005-97A5-AAB9F5AE81B3}" type="presOf" srcId="{A7EC2527-2B17-49C6-AF52-F2A549B52509}" destId="{931DB02A-21FB-4B6D-95AE-A42CDB413DCF}" srcOrd="0" destOrd="0" presId="urn:microsoft.com/office/officeart/2005/8/layout/vList2"/>
    <dgm:cxn modelId="{52567881-A14B-4B6E-BE59-FEC430A26332}"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26727B-6F16-4562-8B4C-B666A433DED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33ABE4D-91BF-49BF-B90F-3A35E337A816}">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400" dirty="0" smtClean="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endParaRPr lang="en-US" sz="2400" dirty="0">
            <a:solidFill>
              <a:schemeClr val="tx1"/>
            </a:solidFill>
            <a:latin typeface="+mn-lt"/>
            <a:cs typeface="Arial" pitchFamily="34" charset="0"/>
          </a:endParaRPr>
        </a:p>
      </dgm:t>
    </dgm:pt>
    <dgm:pt modelId="{5065C939-D401-499D-833A-3A83ADEA5873}" type="parTrans" cxnId="{E1293C0E-1CB4-463B-9F45-2387A141165C}">
      <dgm:prSet/>
      <dgm:spPr/>
      <dgm:t>
        <a:bodyPr/>
        <a:lstStyle/>
        <a:p>
          <a:endParaRPr lang="en-US"/>
        </a:p>
      </dgm:t>
    </dgm:pt>
    <dgm:pt modelId="{140BD097-512F-4A4B-8873-20D9DA719AB4}" type="sibTrans" cxnId="{E1293C0E-1CB4-463B-9F45-2387A141165C}">
      <dgm:prSet/>
      <dgm:spPr/>
      <dgm:t>
        <a:bodyPr/>
        <a:lstStyle/>
        <a:p>
          <a:endParaRPr lang="en-US"/>
        </a:p>
      </dgm:t>
    </dgm:pt>
    <dgm:pt modelId="{CE85F09A-632A-4740-8C53-EB67E8A2D8ED}" type="pres">
      <dgm:prSet presAssocID="{DA26727B-6F16-4562-8B4C-B666A433DEDE}" presName="linear" presStyleCnt="0">
        <dgm:presLayoutVars>
          <dgm:animLvl val="lvl"/>
          <dgm:resizeHandles val="exact"/>
        </dgm:presLayoutVars>
      </dgm:prSet>
      <dgm:spPr/>
      <dgm:t>
        <a:bodyPr/>
        <a:lstStyle/>
        <a:p>
          <a:pPr rtl="1"/>
          <a:endParaRPr lang="ar-JO"/>
        </a:p>
      </dgm:t>
    </dgm:pt>
    <dgm:pt modelId="{32DCDF62-C024-4A82-8E82-C4575B459B2C}" type="pres">
      <dgm:prSet presAssocID="{233ABE4D-91BF-49BF-B90F-3A35E337A816}" presName="parentText" presStyleLbl="node1" presStyleIdx="0" presStyleCnt="1" custScaleX="100000" custScaleY="140689" custLinFactNeighborX="5683" custLinFactNeighborY="10497">
        <dgm:presLayoutVars>
          <dgm:chMax val="0"/>
          <dgm:bulletEnabled val="1"/>
        </dgm:presLayoutVars>
      </dgm:prSet>
      <dgm:spPr/>
      <dgm:t>
        <a:bodyPr/>
        <a:lstStyle/>
        <a:p>
          <a:pPr rtl="1"/>
          <a:endParaRPr lang="ar-JO"/>
        </a:p>
      </dgm:t>
    </dgm:pt>
  </dgm:ptLst>
  <dgm:cxnLst>
    <dgm:cxn modelId="{E1293C0E-1CB4-463B-9F45-2387A141165C}" srcId="{DA26727B-6F16-4562-8B4C-B666A433DEDE}" destId="{233ABE4D-91BF-49BF-B90F-3A35E337A816}" srcOrd="0" destOrd="0" parTransId="{5065C939-D401-499D-833A-3A83ADEA5873}" sibTransId="{140BD097-512F-4A4B-8873-20D9DA719AB4}"/>
    <dgm:cxn modelId="{4D353922-6C87-4A7D-A2C9-287B1B28EC63}" type="presOf" srcId="{233ABE4D-91BF-49BF-B90F-3A35E337A816}" destId="{32DCDF62-C024-4A82-8E82-C4575B459B2C}" srcOrd="0" destOrd="0" presId="urn:microsoft.com/office/officeart/2005/8/layout/vList2"/>
    <dgm:cxn modelId="{A071C96F-63C3-4BAA-883A-303ADF375318}" type="presOf" srcId="{DA26727B-6F16-4562-8B4C-B666A433DEDE}" destId="{CE85F09A-632A-4740-8C53-EB67E8A2D8ED}" srcOrd="0" destOrd="0" presId="urn:microsoft.com/office/officeart/2005/8/layout/vList2"/>
    <dgm:cxn modelId="{C9CE7D67-9922-41AB-86F4-A51E27FC0EBD}" type="presParOf" srcId="{CE85F09A-632A-4740-8C53-EB67E8A2D8ED}" destId="{32DCDF62-C024-4A82-8E82-C4575B459B2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t>
        <a:bodyPr/>
        <a:lstStyle/>
        <a:p>
          <a:endParaRPr lang="en-US"/>
        </a:p>
      </dgm:t>
    </dgm:pt>
    <dgm:pt modelId="{931DB02A-21FB-4B6D-95AE-A42CDB413DCF}" type="pres">
      <dgm:prSet presAssocID="{A7EC2527-2B17-49C6-AF52-F2A549B52509}" presName="parentText" presStyleLbl="node1" presStyleIdx="0" presStyleCnt="1" custScaleX="65400" custScaleY="77535" custLinFactNeighborX="-17933" custLinFactNeighborY="-13595">
        <dgm:presLayoutVars>
          <dgm:chMax val="0"/>
          <dgm:bulletEnabled val="1"/>
        </dgm:presLayoutVars>
      </dgm:prSet>
      <dgm:spPr/>
      <dgm:t>
        <a:bodyPr/>
        <a:lstStyle/>
        <a:p>
          <a:endParaRPr lang="en-US"/>
        </a:p>
      </dgm:t>
    </dgm:pt>
  </dgm:ptLst>
  <dgm:cxnLst>
    <dgm:cxn modelId="{317E26A3-3583-447C-BD73-365CDD921723}" srcId="{4E6F0088-05CC-4EEC-BBAB-84BB127335C5}" destId="{A7EC2527-2B17-49C6-AF52-F2A549B52509}" srcOrd="0" destOrd="0" parTransId="{58E6F129-C9CE-4923-842A-1501376B3BAC}" sibTransId="{9DD3B36C-AD33-4861-9878-96EDD1CFEE38}"/>
    <dgm:cxn modelId="{54EECB55-8317-4215-A3EB-3CF180EA8309}" type="presOf" srcId="{4E6F0088-05CC-4EEC-BBAB-84BB127335C5}" destId="{93AB264C-C445-4DE2-B4FB-FD58935EEA08}" srcOrd="0" destOrd="0" presId="urn:microsoft.com/office/officeart/2005/8/layout/vList2"/>
    <dgm:cxn modelId="{BD2F19EB-5069-4688-852C-62E9D7C9BF59}" type="presOf" srcId="{A7EC2527-2B17-49C6-AF52-F2A549B52509}" destId="{931DB02A-21FB-4B6D-95AE-A42CDB413DCF}" srcOrd="0" destOrd="0" presId="urn:microsoft.com/office/officeart/2005/8/layout/vList2"/>
    <dgm:cxn modelId="{4D17C12D-3CDB-459D-B78F-62AA6CCABE95}"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7FC617-CDDD-4059-855D-467D6517C888}"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54CA2BA1-167E-40A9-AE22-EECFE9C3A187}">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30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endParaRPr lang="en-US" sz="30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6F5CBCA-BD2C-404D-84C5-02F39D39ED32}" type="parTrans" cxnId="{D765B345-2AFA-4080-BC8E-03A7F57C9710}">
      <dgm:prSet/>
      <dgm:spPr/>
      <dgm:t>
        <a:bodyPr/>
        <a:lstStyle/>
        <a:p>
          <a:endParaRPr lang="en-US"/>
        </a:p>
      </dgm:t>
    </dgm:pt>
    <dgm:pt modelId="{6F1DB9FA-75C1-4016-A99D-EF114CA12B0B}" type="sibTrans" cxnId="{D765B345-2AFA-4080-BC8E-03A7F57C9710}">
      <dgm:prSet/>
      <dgm:spPr/>
      <dgm:t>
        <a:bodyPr/>
        <a:lstStyle/>
        <a:p>
          <a:endParaRPr lang="en-US"/>
        </a:p>
      </dgm:t>
    </dgm:pt>
    <dgm:pt modelId="{35BE193F-477E-48EE-AC99-D5E6D98FE8A1}" type="pres">
      <dgm:prSet presAssocID="{7C7FC617-CDDD-4059-855D-467D6517C888}" presName="linear" presStyleCnt="0">
        <dgm:presLayoutVars>
          <dgm:animLvl val="lvl"/>
          <dgm:resizeHandles val="exact"/>
        </dgm:presLayoutVars>
      </dgm:prSet>
      <dgm:spPr/>
      <dgm:t>
        <a:bodyPr/>
        <a:lstStyle/>
        <a:p>
          <a:endParaRPr lang="en-US"/>
        </a:p>
      </dgm:t>
    </dgm:pt>
    <dgm:pt modelId="{A7207D37-DC90-447F-A0EC-848B7A6E0794}" type="pres">
      <dgm:prSet presAssocID="{54CA2BA1-167E-40A9-AE22-EECFE9C3A187}" presName="parentText" presStyleLbl="node1" presStyleIdx="0" presStyleCnt="1" custScaleX="46379" custLinFactNeighborX="5122" custLinFactNeighborY="-1">
        <dgm:presLayoutVars>
          <dgm:chMax val="0"/>
          <dgm:bulletEnabled val="1"/>
        </dgm:presLayoutVars>
      </dgm:prSet>
      <dgm:spPr/>
      <dgm:t>
        <a:bodyPr/>
        <a:lstStyle/>
        <a:p>
          <a:endParaRPr lang="en-US"/>
        </a:p>
      </dgm:t>
    </dgm:pt>
  </dgm:ptLst>
  <dgm:cxnLst>
    <dgm:cxn modelId="{8504906D-D70C-4BD6-B630-42DDAE75C643}" type="presOf" srcId="{54CA2BA1-167E-40A9-AE22-EECFE9C3A187}" destId="{A7207D37-DC90-447F-A0EC-848B7A6E0794}" srcOrd="0" destOrd="0" presId="urn:microsoft.com/office/officeart/2005/8/layout/vList2"/>
    <dgm:cxn modelId="{C79B248D-5119-4AC6-A9A9-713D5426D038}" type="presOf" srcId="{7C7FC617-CDDD-4059-855D-467D6517C888}" destId="{35BE193F-477E-48EE-AC99-D5E6D98FE8A1}" srcOrd="0" destOrd="0" presId="urn:microsoft.com/office/officeart/2005/8/layout/vList2"/>
    <dgm:cxn modelId="{D765B345-2AFA-4080-BC8E-03A7F57C9710}" srcId="{7C7FC617-CDDD-4059-855D-467D6517C888}" destId="{54CA2BA1-167E-40A9-AE22-EECFE9C3A187}" srcOrd="0" destOrd="0" parTransId="{96F5CBCA-BD2C-404D-84C5-02F39D39ED32}" sibTransId="{6F1DB9FA-75C1-4016-A99D-EF114CA12B0B}"/>
    <dgm:cxn modelId="{DDD3D8E2-6F2D-4BB8-B202-A249756F7397}" type="presParOf" srcId="{35BE193F-477E-48EE-AC99-D5E6D98FE8A1}" destId="{A7207D37-DC90-447F-A0EC-848B7A6E079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557B2-1DA4-46C7-9549-BE020560C3CF}">
      <dsp:nvSpPr>
        <dsp:cNvPr id="0" name=""/>
        <dsp:cNvSpPr/>
      </dsp:nvSpPr>
      <dsp:spPr>
        <a:xfrm>
          <a:off x="1431"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Mentor</a:t>
          </a:r>
          <a:endParaRPr lang="en-US" sz="2000" kern="1200" dirty="0"/>
        </a:p>
      </dsp:txBody>
      <dsp:txXfrm>
        <a:off x="28474" y="27043"/>
        <a:ext cx="2998430" cy="869244"/>
      </dsp:txXfrm>
    </dsp:sp>
    <dsp:sp modelId="{F06F5AA6-C5DC-465F-93F4-FCC3899366ED}">
      <dsp:nvSpPr>
        <dsp:cNvPr id="0" name=""/>
        <dsp:cNvSpPr/>
      </dsp:nvSpPr>
      <dsp:spPr>
        <a:xfrm>
          <a:off x="3359557" y="83152"/>
          <a:ext cx="647892" cy="7570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dirty="0"/>
        </a:p>
      </dsp:txBody>
      <dsp:txXfrm>
        <a:off x="3359557" y="234557"/>
        <a:ext cx="453524" cy="454214"/>
      </dsp:txXfrm>
    </dsp:sp>
    <dsp:sp modelId="{736DF8B8-DF04-4D33-831C-DDC956E5C135}">
      <dsp:nvSpPr>
        <dsp:cNvPr id="0" name=""/>
        <dsp:cNvSpPr/>
      </dsp:nvSpPr>
      <dsp:spPr>
        <a:xfrm>
          <a:off x="4276385"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err="1" smtClean="0"/>
            <a:t>Dilip</a:t>
          </a:r>
          <a:r>
            <a:rPr lang="en-US" sz="2000" b="1" kern="1200" dirty="0" smtClean="0"/>
            <a:t> </a:t>
          </a:r>
          <a:r>
            <a:rPr lang="en-US" sz="2000" b="1" kern="1200" dirty="0" err="1" smtClean="0"/>
            <a:t>Maity</a:t>
          </a:r>
          <a:endParaRPr lang="en-US" sz="2000" kern="1200" dirty="0"/>
        </a:p>
      </dsp:txBody>
      <dsp:txXfrm>
        <a:off x="4303428" y="27043"/>
        <a:ext cx="2998430" cy="869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33610" y="86354"/>
          <a:ext cx="2984616" cy="224687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1-Automated</a:t>
          </a:r>
          <a:endParaRPr lang="en-US" sz="2200" kern="1200" dirty="0">
            <a:latin typeface="Arial" pitchFamily="34" charset="0"/>
            <a:ea typeface="Arial Unicode MS" pitchFamily="34" charset="-128"/>
            <a:cs typeface="Arial" pitchFamily="34" charset="0"/>
          </a:endParaRPr>
        </a:p>
      </dsp:txBody>
      <dsp:txXfrm>
        <a:off x="470697" y="415401"/>
        <a:ext cx="2110442" cy="1588782"/>
      </dsp:txXfrm>
    </dsp:sp>
    <dsp:sp modelId="{51746389-5B80-4F8D-BD01-2073E64134C2}">
      <dsp:nvSpPr>
        <dsp:cNvPr id="0" name=""/>
        <dsp:cNvSpPr/>
      </dsp:nvSpPr>
      <dsp:spPr>
        <a:xfrm>
          <a:off x="1246179" y="1700257"/>
          <a:ext cx="3048375" cy="224583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2- Economically</a:t>
          </a:r>
          <a:endParaRPr lang="en-US" sz="2200" kern="1200" dirty="0">
            <a:latin typeface="Arial" pitchFamily="34" charset="0"/>
            <a:ea typeface="Arial Unicode MS" pitchFamily="34" charset="-128"/>
            <a:cs typeface="Arial" pitchFamily="34" charset="0"/>
          </a:endParaRPr>
        </a:p>
      </dsp:txBody>
      <dsp:txXfrm>
        <a:off x="1692603" y="2029152"/>
        <a:ext cx="2155527" cy="1588046"/>
      </dsp:txXfrm>
    </dsp:sp>
    <dsp:sp modelId="{CB27E828-3892-4B2D-BA43-EC4DF5B8B309}">
      <dsp:nvSpPr>
        <dsp:cNvPr id="0" name=""/>
        <dsp:cNvSpPr/>
      </dsp:nvSpPr>
      <dsp:spPr>
        <a:xfrm>
          <a:off x="2893825" y="43041"/>
          <a:ext cx="2816850" cy="2189472"/>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just"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  3-Effective</a:t>
          </a:r>
          <a:endParaRPr lang="en-US" sz="2200" kern="1200" dirty="0">
            <a:latin typeface="Arial" pitchFamily="34" charset="0"/>
            <a:ea typeface="Arial Unicode MS" pitchFamily="34" charset="-128"/>
            <a:cs typeface="Arial" pitchFamily="34" charset="0"/>
          </a:endParaRPr>
        </a:p>
      </dsp:txBody>
      <dsp:txXfrm>
        <a:off x="3306343" y="363682"/>
        <a:ext cx="1991814" cy="1548190"/>
      </dsp:txXfrm>
    </dsp:sp>
    <dsp:sp modelId="{4A63DEF3-85B3-4043-9CAE-E333DB2F3D1C}">
      <dsp:nvSpPr>
        <dsp:cNvPr id="0" name=""/>
        <dsp:cNvSpPr/>
      </dsp:nvSpPr>
      <dsp:spPr>
        <a:xfrm>
          <a:off x="3738076" y="1772272"/>
          <a:ext cx="3041143" cy="2101805"/>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4- Keep extra time </a:t>
          </a:r>
          <a:endParaRPr lang="en-US" sz="2200" kern="1200" dirty="0">
            <a:latin typeface="Arial" pitchFamily="34" charset="0"/>
            <a:ea typeface="Arial Unicode MS" pitchFamily="34" charset="-128"/>
            <a:cs typeface="Arial" pitchFamily="34" charset="0"/>
          </a:endParaRPr>
        </a:p>
      </dsp:txBody>
      <dsp:txXfrm>
        <a:off x="4183441" y="2080074"/>
        <a:ext cx="2150413" cy="14862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39705"/>
          <a:ext cx="4336091" cy="1072803"/>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22350" rtl="0">
            <a:lnSpc>
              <a:spcPct val="90000"/>
            </a:lnSpc>
            <a:spcBef>
              <a:spcPct val="0"/>
            </a:spcBef>
            <a:spcAft>
              <a:spcPct val="35000"/>
            </a:spcAft>
          </a:pPr>
          <a:r>
            <a:rPr lang="en-US" sz="23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endParaRPr lang="en-US" sz="23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52370" y="192075"/>
        <a:ext cx="4231351" cy="968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437781"/>
          <a:ext cx="8229600" cy="365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just" defTabSz="1111250">
            <a:lnSpc>
              <a:spcPct val="90000"/>
            </a:lnSpc>
            <a:spcBef>
              <a:spcPct val="0"/>
            </a:spcBef>
            <a:spcAft>
              <a:spcPct val="35000"/>
            </a:spcAft>
          </a:pPr>
          <a:r>
            <a:rPr lang="en-US" sz="2500" kern="1200" dirty="0" smtClean="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lvl="0" algn="l" defTabSz="1111250">
            <a:lnSpc>
              <a:spcPct val="90000"/>
            </a:lnSpc>
            <a:spcBef>
              <a:spcPct val="0"/>
            </a:spcBef>
            <a:spcAft>
              <a:spcPct val="35000"/>
            </a:spcAft>
          </a:pPr>
          <a:endParaRPr lang="en-US" sz="2500" kern="1200" dirty="0" smtClean="0">
            <a:solidFill>
              <a:schemeClr val="tx1"/>
            </a:solidFill>
            <a:latin typeface="+mn-lt"/>
            <a:cs typeface="Arial" pitchFamily="34" charset="0"/>
          </a:endParaRPr>
        </a:p>
        <a:p>
          <a:pPr lvl="0" algn="just" defTabSz="1111250">
            <a:lnSpc>
              <a:spcPct val="90000"/>
            </a:lnSpc>
            <a:spcBef>
              <a:spcPct val="0"/>
            </a:spcBef>
            <a:spcAft>
              <a:spcPct val="35000"/>
            </a:spcAft>
          </a:pPr>
          <a:r>
            <a:rPr lang="en-US" sz="2500" kern="1200" dirty="0" smtClean="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78198" y="615979"/>
        <a:ext cx="7873204" cy="32940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4376474" cy="999131"/>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kern="1200" cap="all" spc="0" baseline="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4278926" cy="9015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76350"/>
          <a:ext cx="5635016" cy="715054"/>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34906" y="211256"/>
        <a:ext cx="5565204" cy="6452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513831"/>
          <a:ext cx="8229600" cy="3498300"/>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kern="1200" dirty="0" smtClean="0">
              <a:solidFill>
                <a:schemeClr val="tx1"/>
              </a:solidFill>
              <a:latin typeface="+mn-lt"/>
            </a:rPr>
            <a:t>Database is the collection of face images and extracted features. And the database includes names of  students &amp; </a:t>
          </a:r>
          <a:r>
            <a:rPr lang="en-US" sz="2400" kern="1200" dirty="0" err="1" smtClean="0">
              <a:solidFill>
                <a:schemeClr val="tx1"/>
              </a:solidFill>
              <a:latin typeface="+mn-lt"/>
            </a:rPr>
            <a:t>registertion</a:t>
          </a:r>
          <a:r>
            <a:rPr lang="en-US" sz="2400" kern="1200" dirty="0" smtClean="0">
              <a:solidFill>
                <a:schemeClr val="tx1"/>
              </a:solidFill>
              <a:latin typeface="+mn-lt"/>
            </a:rPr>
            <a:t>  number for each student . </a:t>
          </a:r>
        </a:p>
        <a:p>
          <a:pPr lvl="0" algn="l" defTabSz="1066800">
            <a:lnSpc>
              <a:spcPct val="90000"/>
            </a:lnSpc>
            <a:spcBef>
              <a:spcPct val="0"/>
            </a:spcBef>
            <a:spcAft>
              <a:spcPct val="35000"/>
            </a:spcAft>
          </a:pPr>
          <a:endParaRPr lang="en-US" sz="2400" kern="1200" dirty="0" smtClean="0">
            <a:solidFill>
              <a:schemeClr val="tx1"/>
            </a:solidFill>
            <a:latin typeface="+mn-lt"/>
          </a:endParaRPr>
        </a:p>
        <a:p>
          <a:pPr lvl="0" algn="just" defTabSz="1066800">
            <a:lnSpc>
              <a:spcPct val="90000"/>
            </a:lnSpc>
            <a:spcBef>
              <a:spcPct val="0"/>
            </a:spcBef>
            <a:spcAft>
              <a:spcPct val="35000"/>
            </a:spcAft>
          </a:pPr>
          <a:r>
            <a:rPr lang="en-US" sz="2400" kern="1200" dirty="0" smtClean="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kern="1200" dirty="0">
            <a:solidFill>
              <a:schemeClr val="tx1"/>
            </a:solidFill>
            <a:latin typeface="+mn-lt"/>
          </a:endParaRPr>
        </a:p>
      </dsp:txBody>
      <dsp:txXfrm>
        <a:off x="170773" y="684604"/>
        <a:ext cx="7888054" cy="31567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09BBA-DC4F-4C17-9216-DD64DF883D08}">
      <dsp:nvSpPr>
        <dsp:cNvPr id="0" name=""/>
        <dsp:cNvSpPr/>
      </dsp:nvSpPr>
      <dsp:spPr>
        <a:xfrm>
          <a:off x="0" y="241221"/>
          <a:ext cx="8229600" cy="40435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1. Create a training set and concatenate columned images into one matrix. </a:t>
          </a:r>
        </a:p>
        <a:p>
          <a:pPr lvl="0" algn="just" defTabSz="1066800">
            <a:lnSpc>
              <a:spcPct val="90000"/>
            </a:lnSpc>
            <a:spcBef>
              <a:spcPct val="0"/>
            </a:spcBef>
            <a:spcAft>
              <a:spcPct val="35000"/>
            </a:spcAft>
          </a:pPr>
          <a:r>
            <a:rPr lang="en-US" sz="2400" kern="1200" dirty="0" smtClean="0">
              <a:solidFill>
                <a:schemeClr val="tx1"/>
              </a:solidFill>
              <a:cs typeface="Arial" pitchFamily="34" charset="0"/>
            </a:rPr>
            <a:t>2. Normalize the images  and </a:t>
          </a:r>
          <a:r>
            <a:rPr lang="en-US" sz="2400" kern="1200" dirty="0" smtClean="0">
              <a:solidFill>
                <a:schemeClr val="tx1"/>
              </a:solidFill>
              <a:ea typeface="Arial Unicode MS" pitchFamily="34" charset="-128"/>
              <a:cs typeface="Arial" pitchFamily="34" charset="0"/>
            </a:rPr>
            <a:t>calculate the covariance matrix.</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3. Calculate  the eigenvalue  and the weights for  all images.</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4. Input an unknown face image.</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5. Normalize and calculate weights for input image.</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6. Calculate the distance.</a:t>
          </a:r>
        </a:p>
        <a:p>
          <a:pPr lvl="0" algn="l" defTabSz="1066800">
            <a:lnSpc>
              <a:spcPct val="90000"/>
            </a:lnSpc>
            <a:spcBef>
              <a:spcPct val="0"/>
            </a:spcBef>
            <a:spcAft>
              <a:spcPct val="35000"/>
            </a:spcAft>
          </a:pPr>
          <a:endParaRPr lang="en-US" sz="2400" kern="1200" dirty="0">
            <a:solidFill>
              <a:schemeClr val="tx1"/>
            </a:solidFill>
          </a:endParaRPr>
        </a:p>
      </dsp:txBody>
      <dsp:txXfrm>
        <a:off x="197388" y="438609"/>
        <a:ext cx="7834824" cy="36487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7000924" cy="999131"/>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cap="all" spc="0"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EigenFace</a:t>
          </a: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 for Recognition face </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6903376" cy="9015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F988-6039-4DE2-AF96-AC5DC350F1EB}">
      <dsp:nvSpPr>
        <dsp:cNvPr id="0" name=""/>
        <dsp:cNvSpPr/>
      </dsp:nvSpPr>
      <dsp:spPr>
        <a:xfrm>
          <a:off x="2016213" y="0"/>
          <a:ext cx="3248888" cy="716039"/>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45720" rIns="91440" bIns="45720" numCol="1" spcCol="1270" anchor="ctr" anchorCtr="0">
          <a:noAutofit/>
        </a:bodyPr>
        <a:lstStyle/>
        <a:p>
          <a:pPr lvl="0" algn="l"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MATLAB Results</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2051167" y="34954"/>
        <a:ext cx="3178980" cy="646131"/>
      </dsp:txXfrm>
    </dsp:sp>
    <dsp:sp modelId="{B69DF449-B7CE-4060-B544-533FE0210045}">
      <dsp:nvSpPr>
        <dsp:cNvPr id="0" name=""/>
        <dsp:cNvSpPr/>
      </dsp:nvSpPr>
      <dsp:spPr>
        <a:xfrm>
          <a:off x="0" y="777242"/>
          <a:ext cx="7858139" cy="854431"/>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0960" tIns="30480" rIns="60960" bIns="30480" numCol="1" spcCol="1270" anchor="ctr" anchorCtr="0">
          <a:noAutofit/>
        </a:bodyPr>
        <a:lstStyle/>
        <a:p>
          <a:pPr lvl="0" algn="just" defTabSz="711200" rtl="0">
            <a:lnSpc>
              <a:spcPct val="90000"/>
            </a:lnSpc>
            <a:spcBef>
              <a:spcPct val="0"/>
            </a:spcBef>
            <a:spcAft>
              <a:spcPct val="35000"/>
            </a:spcAft>
          </a:pPr>
          <a:r>
            <a:rPr lang="en-US" sz="1600" kern="1200" dirty="0" smtClean="0">
              <a:solidFill>
                <a:schemeClr val="tx1"/>
              </a:solidFill>
              <a:latin typeface="Arial Unicode MS" pitchFamily="34" charset="-128"/>
              <a:ea typeface="Arial Unicode MS" pitchFamily="34" charset="-128"/>
              <a:cs typeface="Arial Unicode MS" pitchFamily="34" charset="-128"/>
            </a:rPr>
            <a:t>Using a </a:t>
          </a:r>
          <a:r>
            <a:rPr lang="en-US" sz="1600" kern="1200" dirty="0" err="1" smtClean="0">
              <a:solidFill>
                <a:schemeClr val="tx1"/>
              </a:solidFill>
              <a:latin typeface="Arial Unicode MS" pitchFamily="34" charset="-128"/>
              <a:ea typeface="Arial Unicode MS" pitchFamily="34" charset="-128"/>
              <a:cs typeface="Arial Unicode MS" pitchFamily="34" charset="-128"/>
            </a:rPr>
            <a:t>matlab</a:t>
          </a:r>
          <a:r>
            <a:rPr lang="en-US" sz="1600" kern="1200" dirty="0" smtClean="0">
              <a:solidFill>
                <a:schemeClr val="tx1"/>
              </a:solidFill>
              <a:latin typeface="Arial Unicode MS" pitchFamily="34" charset="-128"/>
              <a:ea typeface="Arial Unicode MS" pitchFamily="34" charset="-128"/>
              <a:cs typeface="Arial Unicode MS" pitchFamily="34" charset="-128"/>
            </a:rPr>
            <a:t> code, </a:t>
          </a:r>
          <a:r>
            <a:rPr lang="en-US" sz="1600" kern="1200" dirty="0" err="1" smtClean="0">
              <a:solidFill>
                <a:schemeClr val="tx1"/>
              </a:solidFill>
              <a:latin typeface="Arial Unicode MS" pitchFamily="34" charset="-128"/>
              <a:ea typeface="Arial Unicode MS" pitchFamily="34" charset="-128"/>
              <a:cs typeface="Arial Unicode MS" pitchFamily="34" charset="-128"/>
            </a:rPr>
            <a:t>eigenfaces</a:t>
          </a:r>
          <a:r>
            <a:rPr lang="en-US" sz="1600" kern="1200" dirty="0" smtClean="0">
              <a:solidFill>
                <a:schemeClr val="tx1"/>
              </a:solidFill>
              <a:latin typeface="Arial Unicode MS" pitchFamily="34" charset="-128"/>
              <a:ea typeface="Arial Unicode MS" pitchFamily="34" charset="-128"/>
              <a:cs typeface="Arial Unicode MS" pitchFamily="34" charset="-128"/>
            </a:rPr>
            <a:t> method is implemented to recognize the faces. We entered the data base for several persons from the data base and got these results </a:t>
          </a:r>
          <a:endParaRPr lang="en-US" sz="1600" kern="1200" dirty="0">
            <a:solidFill>
              <a:schemeClr val="tx1"/>
            </a:solidFill>
            <a:latin typeface="Arial Unicode MS" pitchFamily="34" charset="-128"/>
            <a:ea typeface="Arial Unicode MS" pitchFamily="34" charset="-128"/>
            <a:cs typeface="Arial Unicode MS" pitchFamily="34" charset="-128"/>
          </a:endParaRPr>
        </a:p>
      </dsp:txBody>
      <dsp:txXfrm>
        <a:off x="41710" y="818952"/>
        <a:ext cx="7774719" cy="7710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05021-69C4-4EAA-97F6-246CE25B0421}">
      <dsp:nvSpPr>
        <dsp:cNvPr id="0" name=""/>
        <dsp:cNvSpPr/>
      </dsp:nvSpPr>
      <dsp:spPr>
        <a:xfrm>
          <a:off x="846877" y="100829"/>
          <a:ext cx="6049478" cy="84934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u="none" kern="1200" dirty="0" smtClean="0">
              <a:solidFill>
                <a:schemeClr val="tx1"/>
              </a:solidFill>
              <a:latin typeface="Arial" pitchFamily="34" charset="0"/>
              <a:ea typeface="Arial Unicode MS" pitchFamily="34" charset="-128"/>
              <a:cs typeface="Arial" pitchFamily="34" charset="0"/>
            </a:rPr>
            <a:t>Reconstructed Image from our Images: </a:t>
          </a:r>
          <a:endParaRPr lang="en-US" sz="2000" u="none" kern="1200" dirty="0">
            <a:solidFill>
              <a:schemeClr val="tx1"/>
            </a:solidFill>
            <a:latin typeface="Arial" pitchFamily="34" charset="0"/>
            <a:ea typeface="Arial Unicode MS" pitchFamily="34" charset="-128"/>
            <a:cs typeface="Arial" pitchFamily="34" charset="0"/>
          </a:endParaRPr>
        </a:p>
      </dsp:txBody>
      <dsp:txXfrm>
        <a:off x="888339" y="142291"/>
        <a:ext cx="5966554" cy="766424"/>
      </dsp:txXfrm>
    </dsp:sp>
    <dsp:sp modelId="{E858683E-FA7E-4F84-BD75-86653E2F25E8}">
      <dsp:nvSpPr>
        <dsp:cNvPr id="0" name=""/>
        <dsp:cNvSpPr/>
      </dsp:nvSpPr>
      <dsp:spPr>
        <a:xfrm>
          <a:off x="0" y="972319"/>
          <a:ext cx="7743234" cy="885044"/>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Arial Unicode MS" pitchFamily="34" charset="-128"/>
              <a:ea typeface="Arial Unicode MS" pitchFamily="34" charset="-128"/>
              <a:cs typeface="Arial Unicode MS" pitchFamily="34" charset="-128"/>
            </a:rPr>
            <a:t>We input a new image for the person in class 1 we got this result:</a:t>
          </a:r>
          <a:endParaRPr lang="en-US" sz="2000" kern="1200" dirty="0">
            <a:latin typeface="Arial Unicode MS" pitchFamily="34" charset="-128"/>
            <a:ea typeface="Arial Unicode MS" pitchFamily="34" charset="-128"/>
            <a:cs typeface="Arial Unicode MS" pitchFamily="34" charset="-128"/>
          </a:endParaRPr>
        </a:p>
      </dsp:txBody>
      <dsp:txXfrm>
        <a:off x="43204" y="1015523"/>
        <a:ext cx="7656826" cy="79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BA59E-E0D4-4D90-AFD6-8D2852E0E488}">
      <dsp:nvSpPr>
        <dsp:cNvPr id="0" name=""/>
        <dsp:cNvSpPr/>
      </dsp:nvSpPr>
      <dsp:spPr>
        <a:xfrm>
          <a:off x="7326" y="91044"/>
          <a:ext cx="1002264" cy="1450288"/>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Submitted by</a:t>
          </a:r>
          <a:r>
            <a:rPr lang="en-US" sz="2000" kern="1200" dirty="0" smtClean="0"/>
            <a:t>:  </a:t>
          </a:r>
          <a:endParaRPr lang="en-US" sz="2000" kern="1200" dirty="0"/>
        </a:p>
      </dsp:txBody>
      <dsp:txXfrm>
        <a:off x="36681" y="120399"/>
        <a:ext cx="943554" cy="1391578"/>
      </dsp:txXfrm>
    </dsp:sp>
    <dsp:sp modelId="{5AE625BC-A079-40F0-91AC-36491520AA99}">
      <dsp:nvSpPr>
        <dsp:cNvPr id="0" name=""/>
        <dsp:cNvSpPr/>
      </dsp:nvSpPr>
      <dsp:spPr>
        <a:xfrm>
          <a:off x="1100392" y="695486"/>
          <a:ext cx="192498"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1100392" y="743767"/>
        <a:ext cx="134749" cy="144841"/>
      </dsp:txXfrm>
    </dsp:sp>
    <dsp:sp modelId="{4DB9441F-1739-449D-AAB7-D4D93CAE08B5}">
      <dsp:nvSpPr>
        <dsp:cNvPr id="0" name=""/>
        <dsp:cNvSpPr/>
      </dsp:nvSpPr>
      <dsp:spPr>
        <a:xfrm>
          <a:off x="1372795" y="0"/>
          <a:ext cx="942692"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err="1" smtClean="0"/>
            <a:t>Aman</a:t>
          </a:r>
          <a:r>
            <a:rPr lang="en-US" sz="2000" b="1" kern="1200" dirty="0" smtClean="0"/>
            <a:t> </a:t>
          </a:r>
          <a:r>
            <a:rPr lang="en-US" sz="2000" b="1" kern="1200" dirty="0" err="1" smtClean="0"/>
            <a:t>Pratap</a:t>
          </a:r>
          <a:r>
            <a:rPr lang="en-US" sz="2000" b="1" kern="1200" dirty="0" smtClean="0"/>
            <a:t> </a:t>
          </a:r>
          <a:r>
            <a:rPr lang="en-US" sz="2000" b="1" kern="1200" dirty="0" err="1" smtClean="0"/>
            <a:t>Shee</a:t>
          </a:r>
          <a:r>
            <a:rPr lang="en-US" sz="2000" b="1" kern="1200" dirty="0" smtClean="0"/>
            <a:t> </a:t>
          </a:r>
          <a:endParaRPr lang="en-US" sz="2000" kern="1200" dirty="0"/>
        </a:p>
      </dsp:txBody>
      <dsp:txXfrm>
        <a:off x="1400406" y="27611"/>
        <a:ext cx="887470" cy="1577155"/>
      </dsp:txXfrm>
    </dsp:sp>
    <dsp:sp modelId="{D3ECD028-5CDF-4857-A936-F0F101BA6A07}">
      <dsp:nvSpPr>
        <dsp:cNvPr id="0" name=""/>
        <dsp:cNvSpPr/>
      </dsp:nvSpPr>
      <dsp:spPr>
        <a:xfrm>
          <a:off x="2414229" y="695486"/>
          <a:ext cx="209333"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2414229" y="743767"/>
        <a:ext cx="146533" cy="144841"/>
      </dsp:txXfrm>
    </dsp:sp>
    <dsp:sp modelId="{87A9B5BE-4260-4CE4-BC3C-5688C4B71987}">
      <dsp:nvSpPr>
        <dsp:cNvPr id="0" name=""/>
        <dsp:cNvSpPr/>
      </dsp:nvSpPr>
      <dsp:spPr>
        <a:xfrm>
          <a:off x="2710455" y="0"/>
          <a:ext cx="1023474"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err="1" smtClean="0"/>
            <a:t>Atul</a:t>
          </a:r>
          <a:r>
            <a:rPr lang="en-US" sz="2000" b="1" kern="1200" dirty="0" smtClean="0"/>
            <a:t> Kumar Sinha</a:t>
          </a:r>
          <a:endParaRPr lang="en-US" sz="2000" b="1" kern="1200" dirty="0"/>
        </a:p>
      </dsp:txBody>
      <dsp:txXfrm>
        <a:off x="2740432" y="29977"/>
        <a:ext cx="963520" cy="1572423"/>
      </dsp:txXfrm>
    </dsp:sp>
    <dsp:sp modelId="{B9C40E31-9CEB-405C-8C8C-595605F8502B}">
      <dsp:nvSpPr>
        <dsp:cNvPr id="0" name=""/>
        <dsp:cNvSpPr/>
      </dsp:nvSpPr>
      <dsp:spPr>
        <a:xfrm rot="21588950">
          <a:off x="3819554" y="693274"/>
          <a:ext cx="181524"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3819554" y="741643"/>
        <a:ext cx="127067" cy="144841"/>
      </dsp:txXfrm>
    </dsp:sp>
    <dsp:sp modelId="{F3CC88FA-C844-4C89-AF00-91CDE8F52914}">
      <dsp:nvSpPr>
        <dsp:cNvPr id="0" name=""/>
        <dsp:cNvSpPr/>
      </dsp:nvSpPr>
      <dsp:spPr>
        <a:xfrm>
          <a:off x="4076428" y="0"/>
          <a:ext cx="1124368" cy="1623271"/>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err="1" smtClean="0"/>
            <a:t>Pallav</a:t>
          </a:r>
          <a:r>
            <a:rPr lang="en-US" sz="2000" b="1" kern="1200" baseline="0" dirty="0" smtClean="0"/>
            <a:t> </a:t>
          </a:r>
          <a:r>
            <a:rPr lang="en-US" sz="2000" b="1" kern="1200" baseline="0" dirty="0" err="1" smtClean="0"/>
            <a:t>Pushparaj</a:t>
          </a:r>
          <a:endParaRPr lang="en-US" sz="2000" b="1" kern="1200" dirty="0"/>
        </a:p>
      </dsp:txBody>
      <dsp:txXfrm>
        <a:off x="4109360" y="32932"/>
        <a:ext cx="1058504" cy="1557407"/>
      </dsp:txXfrm>
    </dsp:sp>
    <dsp:sp modelId="{15E327EF-3E5C-4B22-B529-D40352EE4DAA}">
      <dsp:nvSpPr>
        <dsp:cNvPr id="0" name=""/>
        <dsp:cNvSpPr/>
      </dsp:nvSpPr>
      <dsp:spPr>
        <a:xfrm rot="11450">
          <a:off x="5314989" y="693589"/>
          <a:ext cx="242092"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314989" y="741749"/>
        <a:ext cx="169671" cy="144841"/>
      </dsp:txXfrm>
    </dsp:sp>
    <dsp:sp modelId="{6A7748F9-F14E-415E-95DA-27BB3593B909}">
      <dsp:nvSpPr>
        <dsp:cNvPr id="0" name=""/>
        <dsp:cNvSpPr/>
      </dsp:nvSpPr>
      <dsp:spPr>
        <a:xfrm>
          <a:off x="5657571" y="0"/>
          <a:ext cx="696002" cy="163237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err="1" smtClean="0"/>
            <a:t>Sankalp</a:t>
          </a:r>
          <a:endParaRPr lang="en-US" sz="2000" b="1" kern="1200" dirty="0"/>
        </a:p>
      </dsp:txBody>
      <dsp:txXfrm>
        <a:off x="5677956" y="20385"/>
        <a:ext cx="655232" cy="1591607"/>
      </dsp:txXfrm>
    </dsp:sp>
    <dsp:sp modelId="{C6E264C3-ECD2-4EF7-91E3-7EA6207E40D4}">
      <dsp:nvSpPr>
        <dsp:cNvPr id="0" name=""/>
        <dsp:cNvSpPr/>
      </dsp:nvSpPr>
      <dsp:spPr>
        <a:xfrm>
          <a:off x="6450914" y="695486"/>
          <a:ext cx="206361"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450914" y="743767"/>
        <a:ext cx="144453" cy="144841"/>
      </dsp:txXfrm>
    </dsp:sp>
    <dsp:sp modelId="{A75619D8-1A9F-4349-B3AA-063FE8BFC5C7}">
      <dsp:nvSpPr>
        <dsp:cNvPr id="0" name=""/>
        <dsp:cNvSpPr/>
      </dsp:nvSpPr>
      <dsp:spPr>
        <a:xfrm>
          <a:off x="6742935" y="321300"/>
          <a:ext cx="973403" cy="989775"/>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MD </a:t>
          </a:r>
          <a:r>
            <a:rPr lang="en-US" sz="2000" b="1" kern="1200" dirty="0" err="1" smtClean="0"/>
            <a:t>Faiz</a:t>
          </a:r>
          <a:endParaRPr lang="en-US" sz="2000" b="1" kern="1200" dirty="0"/>
        </a:p>
      </dsp:txBody>
      <dsp:txXfrm>
        <a:off x="6771445" y="349810"/>
        <a:ext cx="916383" cy="932755"/>
      </dsp:txXfrm>
    </dsp:sp>
    <dsp:sp modelId="{08BC5088-4DE4-46BD-9930-44BFE339C04C}">
      <dsp:nvSpPr>
        <dsp:cNvPr id="0" name=""/>
        <dsp:cNvSpPr/>
      </dsp:nvSpPr>
      <dsp:spPr>
        <a:xfrm>
          <a:off x="7813678" y="695486"/>
          <a:ext cx="206361" cy="2414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7813678" y="743767"/>
        <a:ext cx="144453" cy="144841"/>
      </dsp:txXfrm>
    </dsp:sp>
    <dsp:sp modelId="{DADBB718-59F8-4420-AD28-64A79DDBF967}">
      <dsp:nvSpPr>
        <dsp:cNvPr id="0" name=""/>
        <dsp:cNvSpPr/>
      </dsp:nvSpPr>
      <dsp:spPr>
        <a:xfrm>
          <a:off x="8105699" y="321300"/>
          <a:ext cx="835306" cy="989775"/>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Pratik Kumar</a:t>
          </a:r>
          <a:endParaRPr lang="en-US" sz="2000" b="1" kern="1200" dirty="0"/>
        </a:p>
      </dsp:txBody>
      <dsp:txXfrm>
        <a:off x="8130164" y="345765"/>
        <a:ext cx="786376" cy="9408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3005F-2D2C-47F7-B603-4928C36B741E}">
      <dsp:nvSpPr>
        <dsp:cNvPr id="0" name=""/>
        <dsp:cNvSpPr/>
      </dsp:nvSpPr>
      <dsp:spPr>
        <a:xfrm>
          <a:off x="0" y="0"/>
          <a:ext cx="8606190" cy="842151"/>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We use Mahalanobis distances. The algorithm was able to successfully identify the class that image belonged to, as we can see the input image belonged to class 1.</a:t>
          </a:r>
          <a:endParaRPr lang="en-US" sz="2000" kern="1200" dirty="0"/>
        </a:p>
      </dsp:txBody>
      <dsp:txXfrm>
        <a:off x="41110" y="41110"/>
        <a:ext cx="8523970" cy="7599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3005F-2D2C-47F7-B603-4928C36B741E}">
      <dsp:nvSpPr>
        <dsp:cNvPr id="0" name=""/>
        <dsp:cNvSpPr/>
      </dsp:nvSpPr>
      <dsp:spPr>
        <a:xfrm>
          <a:off x="0" y="0"/>
          <a:ext cx="8606190" cy="842151"/>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We use Mahalanobis distances. The algorithm was able to successfully identify the class that image belonged to, as we can see the input image belonged to class 4.</a:t>
          </a:r>
          <a:endParaRPr lang="en-US" sz="2000" kern="1200" dirty="0"/>
        </a:p>
      </dsp:txBody>
      <dsp:txXfrm>
        <a:off x="41110" y="41110"/>
        <a:ext cx="8523970" cy="7599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8ECF9-5BE3-4E59-9B9C-5FCB07B99AFC}">
      <dsp:nvSpPr>
        <dsp:cNvPr id="0" name=""/>
        <dsp:cNvSpPr/>
      </dsp:nvSpPr>
      <dsp:spPr>
        <a:xfrm>
          <a:off x="0" y="147498"/>
          <a:ext cx="8572560" cy="546838"/>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smtClean="0">
              <a:solidFill>
                <a:schemeClr val="tx1"/>
              </a:solidFill>
            </a:rPr>
            <a:t>And then Send email from MATLAB to doctor which contains a list of absent students and the picture taken in the lecture for the students </a:t>
          </a:r>
          <a:endParaRPr lang="en-US" sz="2000" kern="1200" dirty="0">
            <a:solidFill>
              <a:schemeClr val="tx1"/>
            </a:solidFill>
          </a:endParaRPr>
        </a:p>
      </dsp:txBody>
      <dsp:txXfrm>
        <a:off x="26694" y="174192"/>
        <a:ext cx="8519172" cy="4934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1B4D-E061-4339-817F-F91A72F26739}">
      <dsp:nvSpPr>
        <dsp:cNvPr id="0" name=""/>
        <dsp:cNvSpPr/>
      </dsp:nvSpPr>
      <dsp:spPr>
        <a:xfrm>
          <a:off x="0" y="5023"/>
          <a:ext cx="8429684" cy="7558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rtl="0">
            <a:lnSpc>
              <a:spcPct val="90000"/>
            </a:lnSpc>
            <a:spcBef>
              <a:spcPct val="0"/>
            </a:spcBef>
            <a:spcAft>
              <a:spcPct val="35000"/>
            </a:spcAft>
          </a:pPr>
          <a:r>
            <a:rPr lang="en-US" sz="1900" kern="1200" dirty="0" smtClean="0">
              <a:solidFill>
                <a:schemeClr val="tx1"/>
              </a:solidFill>
            </a:rPr>
            <a:t>When we run this code with our database a new file will appear (</a:t>
          </a:r>
          <a:r>
            <a:rPr lang="en-US" sz="1900" kern="1200" dirty="0" err="1" smtClean="0">
              <a:solidFill>
                <a:schemeClr val="tx1"/>
              </a:solidFill>
            </a:rPr>
            <a:t>my_model.pkl</a:t>
          </a:r>
          <a:r>
            <a:rPr lang="en-US" sz="1900" kern="1200" dirty="0" smtClean="0">
              <a:solidFill>
                <a:schemeClr val="tx1"/>
              </a:solidFill>
            </a:rPr>
            <a:t>) this model contains the </a:t>
          </a:r>
          <a:r>
            <a:rPr lang="en-US" sz="1900" kern="1200" dirty="0" err="1" smtClean="0">
              <a:solidFill>
                <a:schemeClr val="tx1"/>
              </a:solidFill>
            </a:rPr>
            <a:t>eigen</a:t>
          </a:r>
          <a:r>
            <a:rPr lang="en-US" sz="1900" kern="1200" dirty="0" smtClean="0">
              <a:solidFill>
                <a:schemeClr val="tx1"/>
              </a:solidFill>
            </a:rPr>
            <a:t> faces for students in data base.</a:t>
          </a:r>
          <a:endParaRPr lang="en-US" sz="1900" kern="1200" dirty="0">
            <a:solidFill>
              <a:schemeClr val="tx1"/>
            </a:solidFill>
          </a:endParaRPr>
        </a:p>
      </dsp:txBody>
      <dsp:txXfrm>
        <a:off x="36896" y="41919"/>
        <a:ext cx="8355892" cy="6820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F988-6039-4DE2-AF96-AC5DC350F1EB}">
      <dsp:nvSpPr>
        <dsp:cNvPr id="0" name=""/>
        <dsp:cNvSpPr/>
      </dsp:nvSpPr>
      <dsp:spPr>
        <a:xfrm>
          <a:off x="0" y="25798"/>
          <a:ext cx="4208688" cy="759422"/>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PYTHON Results</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37072" y="62870"/>
        <a:ext cx="4134544" cy="685278"/>
      </dsp:txXfrm>
    </dsp:sp>
    <dsp:sp modelId="{B69DF449-B7CE-4060-B544-533FE0210045}">
      <dsp:nvSpPr>
        <dsp:cNvPr id="0" name=""/>
        <dsp:cNvSpPr/>
      </dsp:nvSpPr>
      <dsp:spPr>
        <a:xfrm>
          <a:off x="0" y="842413"/>
          <a:ext cx="8358204" cy="1146426"/>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41910" rIns="83820" bIns="41910" numCol="1" spcCol="1270" anchor="ctr" anchorCtr="0">
          <a:noAutofit/>
        </a:bodyPr>
        <a:lstStyle/>
        <a:p>
          <a:pPr lvl="0" algn="just" defTabSz="977900" rtl="0">
            <a:lnSpc>
              <a:spcPct val="90000"/>
            </a:lnSpc>
            <a:spcBef>
              <a:spcPct val="0"/>
            </a:spcBef>
            <a:spcAft>
              <a:spcPct val="35000"/>
            </a:spcAft>
          </a:pPr>
          <a:r>
            <a:rPr lang="en-US" sz="2200" kern="1200" dirty="0" smtClean="0">
              <a:solidFill>
                <a:schemeClr val="tx1"/>
              </a:solidFill>
              <a:latin typeface="+mn-lt"/>
              <a:ea typeface="Arial Unicode MS" pitchFamily="34" charset="-128"/>
              <a:cs typeface="Arial Unicode MS" pitchFamily="34" charset="-128"/>
            </a:rPr>
            <a:t>By using a PYTHON code, which used Eigenfaces method to recognize faces. We entered the data base for 18 person, we got these results </a:t>
          </a:r>
          <a:endParaRPr lang="en-US" sz="2200" kern="1200" dirty="0">
            <a:solidFill>
              <a:schemeClr val="tx1"/>
            </a:solidFill>
            <a:latin typeface="+mn-lt"/>
            <a:ea typeface="Arial Unicode MS" pitchFamily="34" charset="-128"/>
            <a:cs typeface="Arial Unicode MS" pitchFamily="34" charset="-128"/>
          </a:endParaRPr>
        </a:p>
      </dsp:txBody>
      <dsp:txXfrm>
        <a:off x="55964" y="898377"/>
        <a:ext cx="8246276" cy="10344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0B878-D1FC-4237-83D3-AD82BBD7C09B}">
      <dsp:nvSpPr>
        <dsp:cNvPr id="0" name=""/>
        <dsp:cNvSpPr/>
      </dsp:nvSpPr>
      <dsp:spPr>
        <a:xfrm>
          <a:off x="0" y="676673"/>
          <a:ext cx="8229600" cy="25880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latin typeface="+mn-lt"/>
            </a:rPr>
            <a:t>In our project we have faced many of problems and we have overcome them:</a:t>
          </a:r>
        </a:p>
        <a:p>
          <a:pPr lvl="0" algn="l" defTabSz="1022350" rtl="0">
            <a:lnSpc>
              <a:spcPct val="90000"/>
            </a:lnSpc>
            <a:spcBef>
              <a:spcPct val="0"/>
            </a:spcBef>
            <a:spcAft>
              <a:spcPct val="35000"/>
            </a:spcAft>
          </a:pPr>
          <a:r>
            <a:rPr lang="en-US" sz="2300" kern="1200" dirty="0" smtClean="0">
              <a:latin typeface="+mn-lt"/>
            </a:rPr>
            <a:t>1- Download Python and library for it on Raspberry Pi. </a:t>
          </a:r>
        </a:p>
        <a:p>
          <a:pPr lvl="0" algn="l" defTabSz="1022350" rtl="0">
            <a:lnSpc>
              <a:spcPct val="90000"/>
            </a:lnSpc>
            <a:spcBef>
              <a:spcPct val="0"/>
            </a:spcBef>
            <a:spcAft>
              <a:spcPct val="35000"/>
            </a:spcAft>
          </a:pPr>
          <a:r>
            <a:rPr lang="en-US" sz="2300" kern="1200" dirty="0" smtClean="0">
              <a:latin typeface="+mn-lt"/>
            </a:rPr>
            <a:t>2- Version of the raspberry pi .</a:t>
          </a:r>
          <a:endParaRPr lang="en-US" sz="2300" kern="1200" dirty="0">
            <a:latin typeface="+mn-lt"/>
          </a:endParaRPr>
        </a:p>
      </dsp:txBody>
      <dsp:txXfrm>
        <a:off x="126337" y="803010"/>
        <a:ext cx="7976926" cy="233534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5832648" cy="99216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0">
            <a:lnSpc>
              <a:spcPct val="90000"/>
            </a:lnSpc>
            <a:spcBef>
              <a:spcPct val="0"/>
            </a:spcBef>
            <a:spcAft>
              <a:spcPct val="35000"/>
            </a:spcAft>
          </a:pPr>
          <a:r>
            <a:rPr lang="en-US" sz="25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433" y="48433"/>
        <a:ext cx="5735782" cy="8952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2962836" cy="993357"/>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0">
            <a:lnSpc>
              <a:spcPct val="90000"/>
            </a:lnSpc>
            <a:spcBef>
              <a:spcPct val="0"/>
            </a:spcBef>
            <a:spcAft>
              <a:spcPct val="35000"/>
            </a:spcAft>
          </a:pPr>
          <a:r>
            <a:rPr lang="en-US"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kern="1200" dirty="0" smtClean="0">
              <a:solidFill>
                <a:schemeClr val="tx1"/>
              </a:solidFill>
              <a:latin typeface="Arial Unicode MS" pitchFamily="34" charset="-128"/>
              <a:ea typeface="Arial Unicode MS" pitchFamily="34" charset="-128"/>
              <a:cs typeface="+mn-cs"/>
            </a:rPr>
            <a:t>:</a:t>
          </a:r>
          <a:r>
            <a:rPr lang="ar-SA" sz="2500" b="1" kern="1200" dirty="0" smtClean="0">
              <a:solidFill>
                <a:schemeClr val="tx1"/>
              </a:solidFill>
              <a:latin typeface="Arial Unicode MS" pitchFamily="34" charset="-128"/>
              <a:ea typeface="Arial Unicode MS" pitchFamily="34" charset="-128"/>
              <a:cs typeface="+mn-cs"/>
            </a:rPr>
            <a:t> </a:t>
          </a:r>
        </a:p>
      </dsp:txBody>
      <dsp:txXfrm>
        <a:off x="48492" y="48492"/>
        <a:ext cx="2865852" cy="89637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A85C-B6F0-4AE4-A5FA-659809D9EE39}">
      <dsp:nvSpPr>
        <dsp:cNvPr id="0" name=""/>
        <dsp:cNvSpPr/>
      </dsp:nvSpPr>
      <dsp:spPr>
        <a:xfrm>
          <a:off x="0" y="219170"/>
          <a:ext cx="8715436" cy="4087622"/>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smtClean="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kern="1200" dirty="0">
            <a:solidFill>
              <a:schemeClr val="tx1"/>
            </a:solidFill>
            <a:latin typeface="+mn-lt"/>
          </a:endParaRPr>
        </a:p>
      </dsp:txBody>
      <dsp:txXfrm>
        <a:off x="199541" y="418711"/>
        <a:ext cx="8316354" cy="3688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3BFF-DE5D-4849-BAB1-B0206C3B0EE8}">
      <dsp:nvSpPr>
        <dsp:cNvPr id="0" name=""/>
        <dsp:cNvSpPr/>
      </dsp:nvSpPr>
      <dsp:spPr>
        <a:xfrm>
          <a:off x="0" y="0"/>
          <a:ext cx="2592288" cy="1109617"/>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54167" y="54167"/>
        <a:ext cx="2483954" cy="100128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FBDB-BD8D-466B-94F3-E7B87E86165D}">
      <dsp:nvSpPr>
        <dsp:cNvPr id="0" name=""/>
        <dsp:cNvSpPr/>
      </dsp:nvSpPr>
      <dsp:spPr>
        <a:xfrm>
          <a:off x="0" y="0"/>
          <a:ext cx="8070110" cy="320337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5250" tIns="95250" rIns="95250" bIns="95250" numCol="1" spcCol="1270" anchor="ctr" anchorCtr="0">
          <a:noAutofit/>
        </a:bodyPr>
        <a:lstStyle/>
        <a:p>
          <a:pPr lvl="0" algn="just" defTabSz="1111250" rtl="0">
            <a:lnSpc>
              <a:spcPct val="90000"/>
            </a:lnSpc>
            <a:spcBef>
              <a:spcPct val="0"/>
            </a:spcBef>
            <a:spcAft>
              <a:spcPct val="35000"/>
            </a:spcAft>
          </a:pPr>
          <a:r>
            <a:rPr lang="en-US" sz="2500" kern="1200" dirty="0" smtClean="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kern="1200" dirty="0">
            <a:solidFill>
              <a:schemeClr val="tx1"/>
            </a:solidFill>
            <a:latin typeface="Arial" pitchFamily="34" charset="0"/>
            <a:cs typeface="Arial" pitchFamily="34" charset="0"/>
          </a:endParaRPr>
        </a:p>
      </dsp:txBody>
      <dsp:txXfrm>
        <a:off x="156376" y="156376"/>
        <a:ext cx="7757358" cy="289062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1">
            <a:lnSpc>
              <a:spcPct val="90000"/>
            </a:lnSpc>
            <a:spcBef>
              <a:spcPct val="0"/>
            </a:spcBef>
            <a:spcAft>
              <a:spcPct val="35000"/>
            </a:spcAft>
          </a:pPr>
          <a:r>
            <a:rPr lang="en-US"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1">
            <a:lnSpc>
              <a:spcPct val="90000"/>
            </a:lnSpc>
            <a:spcBef>
              <a:spcPct val="0"/>
            </a:spcBef>
            <a:spcAft>
              <a:spcPct val="35000"/>
            </a:spcAft>
          </a:pPr>
          <a:r>
            <a:rPr lang="en-US"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Our Sample</a:t>
          </a:r>
          <a:endParaRPr lang="ar-SA"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70988"/>
          <a:ext cx="7772400" cy="3506963"/>
        </a:xfrm>
        <a:prstGeom prst="roundRect">
          <a:avLst/>
        </a:prstGeom>
        <a:solidFill>
          <a:schemeClr val="bg1"/>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solidFill>
                <a:schemeClr val="tx1"/>
              </a:solidFill>
              <a:latin typeface="+mn-lt"/>
              <a:cs typeface="Arial" pitchFamily="34" charset="0"/>
            </a:rPr>
            <a:t>1. Introduction </a:t>
          </a:r>
        </a:p>
        <a:p>
          <a:pPr lvl="0" algn="l" defTabSz="1155700" rtl="0">
            <a:lnSpc>
              <a:spcPct val="90000"/>
            </a:lnSpc>
            <a:spcBef>
              <a:spcPct val="0"/>
            </a:spcBef>
            <a:spcAft>
              <a:spcPct val="35000"/>
            </a:spcAft>
          </a:pPr>
          <a:r>
            <a:rPr lang="en-US" sz="2600" kern="1200" dirty="0" smtClean="0">
              <a:solidFill>
                <a:schemeClr val="tx1"/>
              </a:solidFill>
              <a:latin typeface="+mn-lt"/>
              <a:cs typeface="Arial" pitchFamily="34" charset="0"/>
            </a:rPr>
            <a:t>2. Algorithm ( flow chart )</a:t>
          </a:r>
        </a:p>
        <a:p>
          <a:pPr lvl="0" algn="l" defTabSz="1155700" rtl="0">
            <a:lnSpc>
              <a:spcPct val="90000"/>
            </a:lnSpc>
            <a:spcBef>
              <a:spcPct val="0"/>
            </a:spcBef>
            <a:spcAft>
              <a:spcPct val="35000"/>
            </a:spcAft>
          </a:pPr>
          <a:r>
            <a:rPr lang="en-US" sz="2600" kern="1200" baseline="0" dirty="0" smtClean="0">
              <a:solidFill>
                <a:schemeClr val="tx1"/>
              </a:solidFill>
              <a:latin typeface="+mn-lt"/>
              <a:cs typeface="Arial" pitchFamily="34" charset="0"/>
            </a:rPr>
            <a:t>3. Functional Block Diagram</a:t>
          </a:r>
        </a:p>
        <a:p>
          <a:pPr lvl="0" algn="l" defTabSz="1155700" rtl="0">
            <a:lnSpc>
              <a:spcPct val="90000"/>
            </a:lnSpc>
            <a:spcBef>
              <a:spcPct val="0"/>
            </a:spcBef>
            <a:spcAft>
              <a:spcPct val="35000"/>
            </a:spcAft>
          </a:pPr>
          <a:r>
            <a:rPr lang="en-US" sz="2600" kern="1200" baseline="0" dirty="0" smtClean="0">
              <a:solidFill>
                <a:schemeClr val="tx1"/>
              </a:solidFill>
              <a:latin typeface="+mn-lt"/>
              <a:cs typeface="Arial" pitchFamily="34" charset="0"/>
            </a:rPr>
            <a:t>4. Results</a:t>
          </a:r>
        </a:p>
        <a:p>
          <a:pPr lvl="0" algn="l" defTabSz="1155700" rtl="0">
            <a:lnSpc>
              <a:spcPct val="90000"/>
            </a:lnSpc>
            <a:spcBef>
              <a:spcPct val="0"/>
            </a:spcBef>
            <a:spcAft>
              <a:spcPct val="35000"/>
            </a:spcAft>
          </a:pPr>
          <a:r>
            <a:rPr lang="en-US" sz="2600" kern="1200" dirty="0" smtClean="0">
              <a:solidFill>
                <a:schemeClr val="tx1"/>
              </a:solidFill>
              <a:latin typeface="+mn-lt"/>
              <a:cs typeface="Arial" pitchFamily="34" charset="0"/>
            </a:rPr>
            <a:t>5. Conclusion</a:t>
          </a:r>
        </a:p>
        <a:p>
          <a:pPr lvl="0" algn="l" defTabSz="1155700">
            <a:lnSpc>
              <a:spcPct val="90000"/>
            </a:lnSpc>
            <a:spcBef>
              <a:spcPct val="0"/>
            </a:spcBef>
            <a:spcAft>
              <a:spcPct val="35000"/>
            </a:spcAft>
          </a:pPr>
          <a:r>
            <a:rPr lang="en-US" sz="2600" kern="1200" dirty="0" smtClean="0">
              <a:solidFill>
                <a:schemeClr val="tx1"/>
              </a:solidFill>
              <a:latin typeface="+mn-lt"/>
              <a:cs typeface="Arial" pitchFamily="34" charset="0"/>
            </a:rPr>
            <a:t>6. Future Work</a:t>
          </a:r>
          <a:endParaRPr lang="en-US" sz="2600" kern="1200" dirty="0">
            <a:solidFill>
              <a:schemeClr val="tx1"/>
            </a:solidFill>
            <a:latin typeface="+mn-lt"/>
          </a:endParaRPr>
        </a:p>
      </dsp:txBody>
      <dsp:txXfrm>
        <a:off x="171196" y="242184"/>
        <a:ext cx="7430008" cy="3164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9622"/>
          <a:ext cx="7817988" cy="491959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r>
            <a:rPr lang="en-US" sz="2200" kern="1200" dirty="0" smtClean="0">
              <a:latin typeface="+mn-lt"/>
              <a:cs typeface="Arial" pitchFamily="34" charset="0"/>
            </a:rPr>
            <a:t>Traditionally attendance is marked manually by teachers and they must make sure correct attendance is marked for respective student. </a:t>
          </a: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r>
            <a:rPr lang="en-US" sz="2200" kern="1200" dirty="0" smtClean="0">
              <a:solidFill>
                <a:schemeClr val="tx1"/>
              </a:solidFill>
              <a:latin typeface="+mn-lt"/>
              <a:cs typeface="Arial" pitchFamily="34" charset="0"/>
            </a:rPr>
            <a:t>This whole process wastes some of lecture time and part of correct information is missed due to fraudulent and proxy cases.</a:t>
          </a:r>
          <a:endParaRPr lang="en-US" sz="2200" kern="1200" dirty="0">
            <a:solidFill>
              <a:schemeClr val="tx1"/>
            </a:solidFill>
            <a:latin typeface="+mn-lt"/>
            <a:cs typeface="Arial" pitchFamily="34" charset="0"/>
          </a:endParaRPr>
        </a:p>
      </dsp:txBody>
      <dsp:txXfrm>
        <a:off x="240155" y="249777"/>
        <a:ext cx="7337678" cy="4439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4320480"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6055" y="46055"/>
        <a:ext cx="4228370" cy="851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DF62-C024-4A82-8E82-C4575B459B2C}">
      <dsp:nvSpPr>
        <dsp:cNvPr id="0" name=""/>
        <dsp:cNvSpPr/>
      </dsp:nvSpPr>
      <dsp:spPr>
        <a:xfrm>
          <a:off x="0" y="989242"/>
          <a:ext cx="8028384" cy="3958777"/>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lvl="0" algn="just" defTabSz="1066800" rtl="0">
            <a:lnSpc>
              <a:spcPct val="90000"/>
            </a:lnSpc>
            <a:spcBef>
              <a:spcPct val="0"/>
            </a:spcBef>
            <a:spcAft>
              <a:spcPct val="35000"/>
            </a:spcAft>
          </a:pPr>
          <a:r>
            <a:rPr lang="en-US" sz="2400" kern="1200" dirty="0" smtClean="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endParaRPr lang="en-US" sz="2400" kern="1200" dirty="0">
            <a:solidFill>
              <a:schemeClr val="tx1"/>
            </a:solidFill>
            <a:latin typeface="+mn-lt"/>
            <a:cs typeface="Arial" pitchFamily="34" charset="0"/>
          </a:endParaRPr>
        </a:p>
      </dsp:txBody>
      <dsp:txXfrm>
        <a:off x="193252" y="1182494"/>
        <a:ext cx="7641880" cy="3572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2825593"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6055" y="46055"/>
        <a:ext cx="2733483" cy="8513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7D37-DC90-447F-A0EC-848B7A6E0794}">
      <dsp:nvSpPr>
        <dsp:cNvPr id="0" name=""/>
        <dsp:cNvSpPr/>
      </dsp:nvSpPr>
      <dsp:spPr>
        <a:xfrm>
          <a:off x="2481921" y="0"/>
          <a:ext cx="3604761" cy="94976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333500" rtl="0">
            <a:lnSpc>
              <a:spcPct val="90000"/>
            </a:lnSpc>
            <a:spcBef>
              <a:spcPct val="0"/>
            </a:spcBef>
            <a:spcAft>
              <a:spcPct val="35000"/>
            </a:spcAft>
          </a:pPr>
          <a:r>
            <a:rPr lang="en-US" sz="30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endParaRPr lang="en-US" sz="30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2528285" y="46364"/>
        <a:ext cx="3512033" cy="857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F9B36-EFE7-417B-959A-EC56527D5435}" type="datetimeFigureOut">
              <a:rPr lang="en-US" smtClean="0"/>
              <a:pPr/>
              <a:t>1/14/2022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1BB99-DCF3-4A48-B55A-52B83269CC7B}" type="slidenum">
              <a:rPr lang="en-US" smtClean="0"/>
              <a:pPr/>
              <a:t>‹#›</a:t>
            </a:fld>
            <a:endParaRPr lang="en-US"/>
          </a:p>
        </p:txBody>
      </p:sp>
    </p:spTree>
    <p:extLst>
      <p:ext uri="{BB962C8B-B14F-4D97-AF65-F5344CB8AC3E}">
        <p14:creationId xmlns:p14="http://schemas.microsoft.com/office/powerpoint/2010/main" val="169942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When we input the test picture, the code will detect the each face in the picture, crop each face, store the faces in file, recognized each face compare with data base and build reconstructed image for each face as shown </a:t>
            </a:r>
            <a:endParaRPr lang="ar-JO" dirty="0"/>
          </a:p>
        </p:txBody>
      </p:sp>
      <p:sp>
        <p:nvSpPr>
          <p:cNvPr id="4" name="Slide Number Placeholder 3"/>
          <p:cNvSpPr>
            <a:spLocks noGrp="1"/>
          </p:cNvSpPr>
          <p:nvPr>
            <p:ph type="sldNum" sz="quarter" idx="10"/>
          </p:nvPr>
        </p:nvSpPr>
        <p:spPr/>
        <p:txBody>
          <a:bodyPr/>
          <a:lstStyle/>
          <a:p>
            <a:fld id="{4F76FF77-2679-4CD3-8F07-819320B1315D}" type="slidenum">
              <a:rPr lang="ar-JO" smtClean="0"/>
              <a:pPr/>
              <a:t>17</a:t>
            </a:fld>
            <a:endParaRPr lang="ar-JO"/>
          </a:p>
        </p:txBody>
      </p:sp>
    </p:spTree>
    <p:extLst>
      <p:ext uri="{BB962C8B-B14F-4D97-AF65-F5344CB8AC3E}">
        <p14:creationId xmlns:p14="http://schemas.microsoft.com/office/powerpoint/2010/main" val="425013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F76FF77-2679-4CD3-8F07-819320B1315D}" type="slidenum">
              <a:rPr lang="ar-JO" smtClean="0"/>
              <a:pPr/>
              <a:t>18</a:t>
            </a:fld>
            <a:endParaRPr lang="ar-JO"/>
          </a:p>
        </p:txBody>
      </p:sp>
    </p:spTree>
    <p:extLst>
      <p:ext uri="{BB962C8B-B14F-4D97-AF65-F5344CB8AC3E}">
        <p14:creationId xmlns:p14="http://schemas.microsoft.com/office/powerpoint/2010/main" val="80102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419992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00973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30677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09753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73133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D4A8B-A159-47F2-B170-DEC7801308F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11433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D4A8B-A159-47F2-B170-DEC7801308FA}"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8486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D4A8B-A159-47F2-B170-DEC7801308FA}"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89714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D4A8B-A159-47F2-B170-DEC7801308FA}"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55351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2180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76187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D4A8B-A159-47F2-B170-DEC7801308FA}"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3642177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9.png"/><Relationship Id="rId7" Type="http://schemas.openxmlformats.org/officeDocument/2006/relationships/diagramColors" Target="../diagrams/colors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1.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22.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12" Type="http://schemas.openxmlformats.org/officeDocument/2006/relationships/image" Target="../media/image23.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6.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4.pn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6.pn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5.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image" Target="../media/image8.png"/><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9.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7993" y="2086247"/>
            <a:ext cx="6048672" cy="861774"/>
          </a:xfrm>
          <a:prstGeom prst="rect">
            <a:avLst/>
          </a:prstGeom>
        </p:spPr>
        <p:txBody>
          <a:bodyPr wrap="square">
            <a:spAutoFit/>
          </a:bodyPr>
          <a:lstStyle/>
          <a:p>
            <a:pPr algn="ctr" rtl="0"/>
            <a:r>
              <a:rPr lang="en-US" sz="2500" b="1" dirty="0" smtClean="0">
                <a:ln w="1905"/>
                <a:effectLst>
                  <a:innerShdw blurRad="69850" dist="43180" dir="5400000">
                    <a:srgbClr val="000000">
                      <a:alpha val="65000"/>
                    </a:srgbClr>
                  </a:innerShdw>
                </a:effectLst>
                <a:latin typeface="Arial" pitchFamily="34" charset="0"/>
                <a:cs typeface="Arial" pitchFamily="34" charset="0"/>
              </a:rPr>
              <a:t>Smart Attendance System via </a:t>
            </a:r>
            <a:r>
              <a:rPr lang="en-US" sz="2500" b="1" dirty="0" err="1" smtClean="0">
                <a:ln w="1905"/>
                <a:effectLst>
                  <a:innerShdw blurRad="69850" dist="43180" dir="5400000">
                    <a:srgbClr val="000000">
                      <a:alpha val="65000"/>
                    </a:srgbClr>
                  </a:innerShdw>
                </a:effectLst>
                <a:latin typeface="Arial" pitchFamily="34" charset="0"/>
                <a:cs typeface="Arial" pitchFamily="34" charset="0"/>
              </a:rPr>
              <a:t>OpenCV</a:t>
            </a:r>
            <a:r>
              <a:rPr lang="en-US" sz="2500" b="1" dirty="0" smtClean="0">
                <a:ln w="1905"/>
                <a:effectLst>
                  <a:innerShdw blurRad="69850" dist="43180" dir="5400000">
                    <a:srgbClr val="000000">
                      <a:alpha val="65000"/>
                    </a:srgbClr>
                  </a:innerShdw>
                </a:effectLst>
                <a:latin typeface="Arial" pitchFamily="34" charset="0"/>
                <a:cs typeface="Arial" pitchFamily="34" charset="0"/>
              </a:rPr>
              <a:t>-Python</a:t>
            </a:r>
            <a:endParaRPr lang="en-US" sz="2500" b="1" dirty="0">
              <a:ln w="1905"/>
              <a:effectLst>
                <a:innerShdw blurRad="69850" dist="43180" dir="5400000">
                  <a:srgbClr val="000000">
                    <a:alpha val="65000"/>
                  </a:srgbClr>
                </a:innerShdw>
              </a:effectLst>
            </a:endParaRPr>
          </a:p>
        </p:txBody>
      </p:sp>
      <p:graphicFrame>
        <p:nvGraphicFramePr>
          <p:cNvPr id="6" name="Diagram 5"/>
          <p:cNvGraphicFramePr/>
          <p:nvPr>
            <p:extLst>
              <p:ext uri="{D42A27DB-BD31-4B8C-83A1-F6EECF244321}">
                <p14:modId xmlns:p14="http://schemas.microsoft.com/office/powerpoint/2010/main" val="1085859065"/>
              </p:ext>
            </p:extLst>
          </p:nvPr>
        </p:nvGraphicFramePr>
        <p:xfrm>
          <a:off x="805945" y="5445224"/>
          <a:ext cx="7328902"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740703023"/>
              </p:ext>
            </p:extLst>
          </p:nvPr>
        </p:nvGraphicFramePr>
        <p:xfrm>
          <a:off x="88163" y="3501008"/>
          <a:ext cx="8948333" cy="16323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24128" y="104132"/>
            <a:ext cx="1989923" cy="1756350"/>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7624" y="190207"/>
            <a:ext cx="1793751" cy="1584201"/>
          </a:xfrm>
          <a:prstGeom prst="rect">
            <a:avLst/>
          </a:prstGeom>
        </p:spPr>
      </p:pic>
    </p:spTree>
    <p:extLst>
      <p:ext uri="{BB962C8B-B14F-4D97-AF65-F5344CB8AC3E}">
        <p14:creationId xmlns:p14="http://schemas.microsoft.com/office/powerpoint/2010/main" val="3983103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966219895"/>
              </p:ext>
            </p:extLst>
          </p:nvPr>
        </p:nvGraphicFramePr>
        <p:xfrm>
          <a:off x="428596" y="18573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4205284282"/>
              </p:ext>
            </p:extLst>
          </p:nvPr>
        </p:nvGraphicFramePr>
        <p:xfrm>
          <a:off x="539552" y="404664"/>
          <a:ext cx="523834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78029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9020" t="10364" r="28332" b="19290"/>
          <a:stretch>
            <a:fillRect/>
          </a:stretch>
        </p:blipFill>
        <p:spPr bwMode="auto">
          <a:xfrm>
            <a:off x="323528" y="1844824"/>
            <a:ext cx="8534752" cy="4798886"/>
          </a:xfrm>
          <a:prstGeom prst="rect">
            <a:avLst/>
          </a:prstGeom>
          <a:ln/>
        </p:spPr>
        <p:style>
          <a:lnRef idx="2">
            <a:schemeClr val="accent3"/>
          </a:lnRef>
          <a:fillRef idx="1">
            <a:schemeClr val="lt1"/>
          </a:fillRef>
          <a:effectRef idx="0">
            <a:schemeClr val="accent3"/>
          </a:effectRef>
          <a:fontRef idx="minor">
            <a:schemeClr val="dk1"/>
          </a:fontRef>
        </p:style>
      </p:pic>
      <p:sp>
        <p:nvSpPr>
          <p:cNvPr id="3" name="Cloud 2"/>
          <p:cNvSpPr/>
          <p:nvPr/>
        </p:nvSpPr>
        <p:spPr>
          <a:xfrm>
            <a:off x="1012792" y="116632"/>
            <a:ext cx="3199167" cy="136815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detect face :</a:t>
            </a:r>
          </a:p>
          <a:p>
            <a:pPr algn="ctr"/>
            <a:endParaRPr lang="en-US" dirty="0"/>
          </a:p>
        </p:txBody>
      </p:sp>
    </p:spTree>
    <p:extLst>
      <p:ext uri="{BB962C8B-B14F-4D97-AF65-F5344CB8AC3E}">
        <p14:creationId xmlns:p14="http://schemas.microsoft.com/office/powerpoint/2010/main" val="3610376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72239365"/>
              </p:ext>
            </p:extLst>
          </p:nvPr>
        </p:nvGraphicFramePr>
        <p:xfrm>
          <a:off x="25852" y="620688"/>
          <a:ext cx="7000924" cy="91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266915586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0571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467544" y="130882"/>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data base </a:t>
            </a:r>
            <a:r>
              <a:rPr lang="en-US" sz="2000" b="1" dirty="0" smtClean="0">
                <a:latin typeface="Arial" pitchFamily="34" charset="0"/>
                <a:cs typeface="Arial" pitchFamily="34" charset="0"/>
              </a:rPr>
              <a:t>images:</a:t>
            </a:r>
            <a:endParaRPr lang="en-US" sz="2000" b="1" dirty="0">
              <a:latin typeface="Arial" pitchFamily="34" charset="0"/>
              <a:cs typeface="Arial" pitchFamily="34" charset="0"/>
            </a:endParaRPr>
          </a:p>
        </p:txBody>
      </p:sp>
      <p:pic>
        <p:nvPicPr>
          <p:cNvPr id="5" name="Picture 4" descr="18596399_10210878581573957_561716369_o.png"/>
          <p:cNvPicPr>
            <a:picLocks noChangeAspect="1"/>
          </p:cNvPicPr>
          <p:nvPr/>
        </p:nvPicPr>
        <p:blipFill>
          <a:blip r:embed="rId2"/>
          <a:stretch>
            <a:fillRect/>
          </a:stretch>
        </p:blipFill>
        <p:spPr>
          <a:xfrm>
            <a:off x="428596" y="1928802"/>
            <a:ext cx="8358246" cy="464347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22704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467544" y="130882"/>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database about the information  to students :</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5512" t="23579" r="54849" b="28397"/>
          <a:stretch/>
        </p:blipFill>
        <p:spPr bwMode="auto">
          <a:xfrm>
            <a:off x="2555776" y="1643067"/>
            <a:ext cx="4437296" cy="471220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7306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53516647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391401941"/>
              </p:ext>
            </p:extLst>
          </p:nvPr>
        </p:nvGraphicFramePr>
        <p:xfrm>
          <a:off x="467544" y="404664"/>
          <a:ext cx="700092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9490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018370071"/>
              </p:ext>
            </p:extLst>
          </p:nvPr>
        </p:nvGraphicFramePr>
        <p:xfrm>
          <a:off x="714348" y="25410"/>
          <a:ext cx="7858148" cy="1631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صورة 6"/>
          <p:cNvPicPr/>
          <p:nvPr/>
        </p:nvPicPr>
        <p:blipFill>
          <a:blip r:embed="rId7">
            <a:extLst>
              <a:ext uri="{28A0092B-C50C-407E-A947-70E740481C1C}">
                <a14:useLocalDpi xmlns:a14="http://schemas.microsoft.com/office/drawing/2010/main" val="0"/>
              </a:ext>
            </a:extLst>
          </a:blip>
          <a:stretch>
            <a:fillRect/>
          </a:stretch>
        </p:blipFill>
        <p:spPr>
          <a:xfrm>
            <a:off x="285720" y="1857364"/>
            <a:ext cx="8501122" cy="4442315"/>
          </a:xfrm>
          <a:prstGeom prst="rect">
            <a:avLst/>
          </a:prstGeom>
          <a:ln/>
        </p:spPr>
        <p:style>
          <a:lnRef idx="2">
            <a:schemeClr val="accent3"/>
          </a:lnRef>
          <a:fillRef idx="1">
            <a:schemeClr val="lt1"/>
          </a:fillRef>
          <a:effectRef idx="0">
            <a:schemeClr val="accent3"/>
          </a:effectRef>
          <a:fontRef idx="minor">
            <a:schemeClr val="dk1"/>
          </a:fontRef>
        </p:style>
      </p:pic>
      <p:sp>
        <p:nvSpPr>
          <p:cNvPr id="6" name="Rectangle 5"/>
          <p:cNvSpPr/>
          <p:nvPr/>
        </p:nvSpPr>
        <p:spPr>
          <a:xfrm>
            <a:off x="2357422" y="6334780"/>
            <a:ext cx="4572000" cy="584775"/>
          </a:xfrm>
          <a:prstGeom prst="rect">
            <a:avLst/>
          </a:prstGeom>
        </p:spPr>
        <p:txBody>
          <a:bodyPr>
            <a:spAutoFit/>
          </a:bodyPr>
          <a:lstStyle/>
          <a:p>
            <a:pPr lvl="0" algn="ctr" rtl="0"/>
            <a:r>
              <a:rPr lang="en-US" sz="1600" b="1" dirty="0" smtClean="0">
                <a:latin typeface="Arial Unicode MS" pitchFamily="34" charset="-128"/>
                <a:ea typeface="Arial Unicode MS" pitchFamily="34" charset="-128"/>
                <a:cs typeface="Arial Unicode MS" pitchFamily="34" charset="-128"/>
              </a:rPr>
              <a:t>Top 9 </a:t>
            </a:r>
            <a:r>
              <a:rPr lang="en-US" sz="1600" b="1" dirty="0" err="1" smtClean="0">
                <a:latin typeface="Arial Unicode MS" pitchFamily="34" charset="-128"/>
                <a:ea typeface="Arial Unicode MS" pitchFamily="34" charset="-128"/>
                <a:cs typeface="Arial Unicode MS" pitchFamily="34" charset="-128"/>
              </a:rPr>
              <a:t>Eigenfaces</a:t>
            </a:r>
            <a:r>
              <a:rPr lang="en-US" sz="1600" b="1" dirty="0" smtClean="0">
                <a:latin typeface="Arial Unicode MS" pitchFamily="34" charset="-128"/>
                <a:ea typeface="Arial Unicode MS" pitchFamily="34" charset="-128"/>
                <a:cs typeface="Arial Unicode MS" pitchFamily="34" charset="-128"/>
              </a:rPr>
              <a:t> from our Images</a:t>
            </a:r>
            <a:br>
              <a:rPr lang="en-US" sz="1600" b="1" dirty="0" smtClean="0">
                <a:latin typeface="Arial Unicode MS" pitchFamily="34" charset="-128"/>
                <a:ea typeface="Arial Unicode MS" pitchFamily="34" charset="-128"/>
                <a:cs typeface="Arial Unicode MS" pitchFamily="34" charset="-128"/>
              </a:rPr>
            </a:br>
            <a:endParaRPr lang="en-US" sz="1600" b="1"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109355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902789743"/>
              </p:ext>
            </p:extLst>
          </p:nvPr>
        </p:nvGraphicFramePr>
        <p:xfrm>
          <a:off x="664664" y="15802"/>
          <a:ext cx="7743234" cy="1857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a:blip r:embed="rId8"/>
          <a:srcRect/>
          <a:stretch>
            <a:fillRect/>
          </a:stretch>
        </p:blipFill>
        <p:spPr bwMode="auto">
          <a:xfrm>
            <a:off x="285720" y="2071678"/>
            <a:ext cx="8501122" cy="4410960"/>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521441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a:blip r:embed="rId3"/>
          <a:stretch>
            <a:fillRect/>
          </a:stretch>
        </p:blipFill>
        <p:spPr bwMode="auto">
          <a:xfrm>
            <a:off x="428596" y="1628800"/>
            <a:ext cx="8429684" cy="3816424"/>
          </a:xfrm>
          <a:prstGeom prst="rect">
            <a:avLst/>
          </a:prstGeom>
          <a:ln/>
        </p:spPr>
        <p:style>
          <a:lnRef idx="2">
            <a:schemeClr val="accent3"/>
          </a:lnRef>
          <a:fillRef idx="1">
            <a:schemeClr val="lt1"/>
          </a:fillRef>
          <a:effectRef idx="0">
            <a:schemeClr val="accent3"/>
          </a:effectRef>
          <a:fontRef idx="minor">
            <a:schemeClr val="dk1"/>
          </a:fontRef>
        </p:style>
      </p:pic>
      <p:graphicFrame>
        <p:nvGraphicFramePr>
          <p:cNvPr id="2" name="Diagram 1"/>
          <p:cNvGraphicFramePr/>
          <p:nvPr>
            <p:extLst>
              <p:ext uri="{D42A27DB-BD31-4B8C-83A1-F6EECF244321}">
                <p14:modId xmlns:p14="http://schemas.microsoft.com/office/powerpoint/2010/main" val="1909090312"/>
              </p:ext>
            </p:extLst>
          </p:nvPr>
        </p:nvGraphicFramePr>
        <p:xfrm>
          <a:off x="323528" y="5805264"/>
          <a:ext cx="8606190" cy="842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loud 4"/>
          <p:cNvSpPr/>
          <p:nvPr/>
        </p:nvSpPr>
        <p:spPr>
          <a:xfrm>
            <a:off x="971600" y="116632"/>
            <a:ext cx="4896544" cy="129614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Arial" pitchFamily="34" charset="0"/>
                <a:cs typeface="Arial" pitchFamily="34" charset="0"/>
              </a:rPr>
              <a:t>Distance to Characterized Subject for our Images:</a:t>
            </a:r>
          </a:p>
        </p:txBody>
      </p:sp>
    </p:spTree>
    <p:extLst>
      <p:ext uri="{BB962C8B-B14F-4D97-AF65-F5344CB8AC3E}">
        <p14:creationId xmlns:p14="http://schemas.microsoft.com/office/powerpoint/2010/main" val="1234869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710" t="6473"/>
          <a:stretch>
            <a:fillRect/>
          </a:stretch>
        </p:blipFill>
        <p:spPr bwMode="auto">
          <a:xfrm>
            <a:off x="285720" y="1571612"/>
            <a:ext cx="8215370" cy="4857784"/>
          </a:xfrm>
          <a:prstGeom prst="rect">
            <a:avLst/>
          </a:prstGeom>
          <a:ln/>
        </p:spPr>
        <p:style>
          <a:lnRef idx="2">
            <a:schemeClr val="accent3"/>
          </a:lnRef>
          <a:fillRef idx="1">
            <a:schemeClr val="lt1"/>
          </a:fillRef>
          <a:effectRef idx="0">
            <a:schemeClr val="accent3"/>
          </a:effectRef>
          <a:fontRef idx="minor">
            <a:schemeClr val="dk1"/>
          </a:fontRef>
        </p:style>
      </p:pic>
      <p:grpSp>
        <p:nvGrpSpPr>
          <p:cNvPr id="5" name="Group 4"/>
          <p:cNvGrpSpPr/>
          <p:nvPr/>
        </p:nvGrpSpPr>
        <p:grpSpPr>
          <a:xfrm>
            <a:off x="500034" y="285728"/>
            <a:ext cx="7743234" cy="885044"/>
            <a:chOff x="0" y="972319"/>
            <a:chExt cx="7743234" cy="885044"/>
          </a:xfrm>
        </p:grpSpPr>
        <p:sp>
          <p:nvSpPr>
            <p:cNvPr id="6" name="Rounded Rectangle 5"/>
            <p:cNvSpPr/>
            <p:nvPr/>
          </p:nvSpPr>
          <p:spPr>
            <a:xfrm>
              <a:off x="0" y="972319"/>
              <a:ext cx="7743234" cy="885044"/>
            </a:xfrm>
            <a:prstGeom prst="roundRect">
              <a:avLst/>
            </a:prstGeom>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7" name="Rounded Rectangle 4"/>
            <p:cNvSpPr/>
            <p:nvPr/>
          </p:nvSpPr>
          <p:spPr>
            <a:xfrm>
              <a:off x="43204" y="1015523"/>
              <a:ext cx="7656826" cy="7986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Arial Unicode MS" pitchFamily="34" charset="-128"/>
                  <a:ea typeface="Arial Unicode MS" pitchFamily="34" charset="-128"/>
                  <a:cs typeface="Arial Unicode MS" pitchFamily="34" charset="-128"/>
                </a:rPr>
                <a:t>We input a new image for the person in class 4 we got this result:</a:t>
              </a:r>
              <a:endParaRPr lang="en-US" sz="2000" kern="1200" dirty="0">
                <a:latin typeface="Arial Unicode MS" pitchFamily="34" charset="-128"/>
                <a:ea typeface="Arial Unicode MS" pitchFamily="34" charset="-128"/>
                <a:cs typeface="Arial Unicode MS" pitchFamily="34" charset="-128"/>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59726290"/>
              </p:ext>
            </p:extLst>
          </p:nvPr>
        </p:nvGraphicFramePr>
        <p:xfrm>
          <a:off x="323528" y="620688"/>
          <a:ext cx="2592288" cy="1109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979046387"/>
              </p:ext>
            </p:extLst>
          </p:nvPr>
        </p:nvGraphicFramePr>
        <p:xfrm>
          <a:off x="1115616" y="1916832"/>
          <a:ext cx="7772400" cy="35779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94127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971600" y="116632"/>
            <a:ext cx="4896544" cy="129614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Arial" pitchFamily="34" charset="0"/>
                <a:cs typeface="Arial" pitchFamily="34" charset="0"/>
              </a:rPr>
              <a:t>Distance to Characterized Subject for our Images:</a:t>
            </a:r>
          </a:p>
        </p:txBody>
      </p:sp>
      <p:graphicFrame>
        <p:nvGraphicFramePr>
          <p:cNvPr id="5" name="Diagram 4"/>
          <p:cNvGraphicFramePr/>
          <p:nvPr>
            <p:extLst>
              <p:ext uri="{D42A27DB-BD31-4B8C-83A1-F6EECF244321}">
                <p14:modId xmlns:p14="http://schemas.microsoft.com/office/powerpoint/2010/main" val="1909090312"/>
              </p:ext>
            </p:extLst>
          </p:nvPr>
        </p:nvGraphicFramePr>
        <p:xfrm>
          <a:off x="323528" y="5805264"/>
          <a:ext cx="8606190" cy="842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p:cNvPicPr>
            <a:picLocks noChangeAspect="1" noChangeArrowheads="1"/>
          </p:cNvPicPr>
          <p:nvPr/>
        </p:nvPicPr>
        <p:blipFill>
          <a:blip r:embed="rId7"/>
          <a:srcRect/>
          <a:stretch>
            <a:fillRect/>
          </a:stretch>
        </p:blipFill>
        <p:spPr bwMode="auto">
          <a:xfrm>
            <a:off x="357158" y="1571612"/>
            <a:ext cx="8429684" cy="4143404"/>
          </a:xfrm>
          <a:prstGeom prst="rect">
            <a:avLst/>
          </a:prstGeom>
          <a:ln/>
        </p:spPr>
        <p:style>
          <a:lnRef idx="2">
            <a:schemeClr val="accent3"/>
          </a:lnRef>
          <a:fillRef idx="1">
            <a:schemeClr val="lt1"/>
          </a:fillRef>
          <a:effectRef idx="0">
            <a:schemeClr val="accent3"/>
          </a:effectRef>
          <a:fontRef idx="minor">
            <a:schemeClr val="dk1"/>
          </a:fontRef>
        </p:style>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60745975"/>
              </p:ext>
            </p:extLst>
          </p:nvPr>
        </p:nvGraphicFramePr>
        <p:xfrm>
          <a:off x="179512" y="6016165"/>
          <a:ext cx="8572560" cy="841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931302586"/>
              </p:ext>
            </p:extLst>
          </p:nvPr>
        </p:nvGraphicFramePr>
        <p:xfrm>
          <a:off x="323528" y="260648"/>
          <a:ext cx="7891240" cy="1097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Cloud 2"/>
          <p:cNvSpPr/>
          <p:nvPr/>
        </p:nvSpPr>
        <p:spPr>
          <a:xfrm>
            <a:off x="705605" y="-39361"/>
            <a:ext cx="5040560" cy="1080187"/>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a:latin typeface="Arial" pitchFamily="34" charset="0"/>
                <a:cs typeface="Arial" pitchFamily="34" charset="0"/>
              </a:rPr>
              <a:t> Text file for absent students </a:t>
            </a:r>
            <a:r>
              <a:rPr lang="en-US" b="1" dirty="0" smtClean="0">
                <a:latin typeface="Arial" pitchFamily="34" charset="0"/>
                <a:cs typeface="Arial" pitchFamily="34" charset="0"/>
              </a:rPr>
              <a:t>information:</a:t>
            </a:r>
            <a:endParaRPr lang="en-US" b="1" dirty="0">
              <a:latin typeface="Arial" pitchFamily="34" charset="0"/>
              <a:cs typeface="Arial" pitchFamily="34" charset="0"/>
            </a:endParaRPr>
          </a:p>
        </p:txBody>
      </p:sp>
      <p:pic>
        <p:nvPicPr>
          <p:cNvPr id="2051"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27858" t="11485" r="34932" b="18166"/>
          <a:stretch/>
        </p:blipFill>
        <p:spPr bwMode="auto">
          <a:xfrm>
            <a:off x="827584" y="1068127"/>
            <a:ext cx="7344816" cy="4949913"/>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90343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204009678"/>
              </p:ext>
            </p:extLst>
          </p:nvPr>
        </p:nvGraphicFramePr>
        <p:xfrm>
          <a:off x="357158" y="5949280"/>
          <a:ext cx="8429684" cy="765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6"/>
          <p:cNvGraphicFramePr>
            <a:graphicFrameLocks noGrp="1"/>
          </p:cNvGraphicFramePr>
          <p:nvPr>
            <p:ph idx="4294967295"/>
            <p:extLst>
              <p:ext uri="{D42A27DB-BD31-4B8C-83A1-F6EECF244321}">
                <p14:modId xmlns:p14="http://schemas.microsoft.com/office/powerpoint/2010/main" val="2737670965"/>
              </p:ext>
            </p:extLst>
          </p:nvPr>
        </p:nvGraphicFramePr>
        <p:xfrm>
          <a:off x="285720" y="116632"/>
          <a:ext cx="8358214" cy="19888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p:nvPr/>
        </p:nvPicPr>
        <p:blipFill>
          <a:blip r:embed="rId12"/>
          <a:srcRect/>
          <a:stretch>
            <a:fillRect/>
          </a:stretch>
        </p:blipFill>
        <p:spPr bwMode="auto">
          <a:xfrm>
            <a:off x="285720" y="2276872"/>
            <a:ext cx="8501122" cy="352839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029403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290130_236441616832679_1827173152_o.jpg"/>
          <p:cNvPicPr/>
          <p:nvPr/>
        </p:nvPicPr>
        <p:blipFill>
          <a:blip r:embed="rId2" cstate="print"/>
          <a:stretch>
            <a:fillRect/>
          </a:stretch>
        </p:blipFill>
        <p:spPr>
          <a:xfrm>
            <a:off x="3357554" y="620688"/>
            <a:ext cx="5786446" cy="623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loud 2"/>
          <p:cNvSpPr/>
          <p:nvPr/>
        </p:nvSpPr>
        <p:spPr>
          <a:xfrm>
            <a:off x="0" y="714356"/>
            <a:ext cx="3214678" cy="447797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When we applied the openCV python code, the code was able </a:t>
            </a:r>
            <a:r>
              <a:rPr lang="en-US" dirty="0" smtClean="0">
                <a:solidFill>
                  <a:schemeClr val="tx1"/>
                </a:solidFill>
              </a:rPr>
              <a:t>to successfully recognize </a:t>
            </a:r>
            <a:r>
              <a:rPr lang="en-US" dirty="0">
                <a:solidFill>
                  <a:schemeClr val="tx1"/>
                </a:solidFill>
              </a:rPr>
              <a:t>the faces, it detect the faces and write the names of recognized persons as </a:t>
            </a:r>
            <a:r>
              <a:rPr lang="en-US" dirty="0" smtClean="0">
                <a:solidFill>
                  <a:schemeClr val="tx1"/>
                </a:solidFill>
              </a:rPr>
              <a:t>shown: </a:t>
            </a:r>
            <a:endParaRPr lang="en-US" dirty="0">
              <a:solidFill>
                <a:schemeClr val="tx1"/>
              </a:solidFill>
            </a:endParaRPr>
          </a:p>
        </p:txBody>
      </p:sp>
    </p:spTree>
    <p:extLst>
      <p:ext uri="{BB962C8B-B14F-4D97-AF65-F5344CB8AC3E}">
        <p14:creationId xmlns:p14="http://schemas.microsoft.com/office/powerpoint/2010/main" val="2230462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253907_10210732794809379_1870455_n.jpg"/>
          <p:cNvPicPr/>
          <p:nvPr/>
        </p:nvPicPr>
        <p:blipFill>
          <a:blip r:embed="rId2"/>
          <a:srcRect t="20168" b="30454"/>
          <a:stretch>
            <a:fillRect/>
          </a:stretch>
        </p:blipFill>
        <p:spPr>
          <a:xfrm>
            <a:off x="3357554" y="1428736"/>
            <a:ext cx="5286412" cy="4950312"/>
          </a:xfrm>
          <a:prstGeom prst="rect">
            <a:avLst/>
          </a:prstGeom>
          <a:ln/>
        </p:spPr>
        <p:style>
          <a:lnRef idx="1">
            <a:schemeClr val="accent3"/>
          </a:lnRef>
          <a:fillRef idx="2">
            <a:schemeClr val="accent3"/>
          </a:fillRef>
          <a:effectRef idx="1">
            <a:schemeClr val="accent3"/>
          </a:effectRef>
          <a:fontRef idx="minor">
            <a:schemeClr val="dk1"/>
          </a:fontRef>
        </p:style>
      </p:pic>
      <p:sp>
        <p:nvSpPr>
          <p:cNvPr id="7" name="Cloud 6"/>
          <p:cNvSpPr/>
          <p:nvPr/>
        </p:nvSpPr>
        <p:spPr>
          <a:xfrm>
            <a:off x="0" y="857232"/>
            <a:ext cx="3168352" cy="216024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Then the code will creates a text file for present students as shown:</a:t>
            </a:r>
          </a:p>
        </p:txBody>
      </p:sp>
    </p:spTree>
    <p:extLst>
      <p:ext uri="{BB962C8B-B14F-4D97-AF65-F5344CB8AC3E}">
        <p14:creationId xmlns:p14="http://schemas.microsoft.com/office/powerpoint/2010/main" val="3570845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6955299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824080907"/>
              </p:ext>
            </p:extLst>
          </p:nvPr>
        </p:nvGraphicFramePr>
        <p:xfrm>
          <a:off x="539552" y="620688"/>
          <a:ext cx="5832648" cy="994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08935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50003602"/>
              </p:ext>
            </p:extLst>
          </p:nvPr>
        </p:nvGraphicFramePr>
        <p:xfrm>
          <a:off x="323528" y="548680"/>
          <a:ext cx="3826768" cy="994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239169619"/>
              </p:ext>
            </p:extLst>
          </p:nvPr>
        </p:nvGraphicFramePr>
        <p:xfrm>
          <a:off x="214282" y="1714488"/>
          <a:ext cx="8715436"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4742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773943773"/>
              </p:ext>
            </p:extLst>
          </p:nvPr>
        </p:nvGraphicFramePr>
        <p:xfrm>
          <a:off x="395536" y="2204864"/>
          <a:ext cx="8070110" cy="33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023634794"/>
              </p:ext>
            </p:extLst>
          </p:nvPr>
        </p:nvGraphicFramePr>
        <p:xfrm>
          <a:off x="571472" y="642918"/>
          <a:ext cx="2920408"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1465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043517096"/>
              </p:ext>
            </p:extLst>
          </p:nvPr>
        </p:nvGraphicFramePr>
        <p:xfrm>
          <a:off x="571472" y="642918"/>
          <a:ext cx="2920408"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s://cdn.discordapp.com/attachments/793341467153530913/930800398711783445/Screenshot_2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762" y="1772816"/>
            <a:ext cx="7920669" cy="446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61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discordapp.com/attachments/793341467153530913/930801557400879104/Screenshot_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7416824" cy="532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8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6127603"/>
              </p:ext>
            </p:extLst>
          </p:nvPr>
        </p:nvGraphicFramePr>
        <p:xfrm>
          <a:off x="611560" y="1500174"/>
          <a:ext cx="7817988"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531053213"/>
              </p:ext>
            </p:extLst>
          </p:nvPr>
        </p:nvGraphicFramePr>
        <p:xfrm>
          <a:off x="423329" y="332656"/>
          <a:ext cx="4320480"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p:cNvPicPr>
            <a:picLocks noChangeAspect="1" noChangeArrowheads="1"/>
          </p:cNvPicPr>
          <p:nvPr/>
        </p:nvPicPr>
        <p:blipFill>
          <a:blip r:embed="rId12"/>
          <a:srcRect/>
          <a:stretch>
            <a:fillRect/>
          </a:stretch>
        </p:blipFill>
        <p:spPr bwMode="auto">
          <a:xfrm>
            <a:off x="2000232" y="3643314"/>
            <a:ext cx="2286016"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13"/>
          <a:srcRect/>
          <a:stretch>
            <a:fillRect/>
          </a:stretch>
        </p:blipFill>
        <p:spPr bwMode="auto">
          <a:xfrm>
            <a:off x="4714876" y="3643314"/>
            <a:ext cx="1704975" cy="1381125"/>
          </a:xfrm>
          <a:prstGeom prst="rect">
            <a:avLst/>
          </a:prstGeom>
          <a:noFill/>
          <a:ln w="9525">
            <a:noFill/>
            <a:miter lim="800000"/>
            <a:headEnd/>
            <a:tailEnd/>
          </a:ln>
          <a:effectLst/>
        </p:spPr>
      </p:pic>
    </p:spTree>
    <p:extLst>
      <p:ext uri="{BB962C8B-B14F-4D97-AF65-F5344CB8AC3E}">
        <p14:creationId xmlns:p14="http://schemas.microsoft.com/office/powerpoint/2010/main" val="3344066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35738" r="43297" b="12929"/>
          <a:stretch/>
        </p:blipFill>
        <p:spPr bwMode="auto">
          <a:xfrm>
            <a:off x="0" y="-171400"/>
            <a:ext cx="9144000" cy="70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182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288552475"/>
              </p:ext>
            </p:extLst>
          </p:nvPr>
        </p:nvGraphicFramePr>
        <p:xfrm>
          <a:off x="500034" y="500042"/>
          <a:ext cx="8028384" cy="5346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1546228"/>
              </p:ext>
            </p:extLst>
          </p:nvPr>
        </p:nvGraphicFramePr>
        <p:xfrm>
          <a:off x="539552" y="188640"/>
          <a:ext cx="4320480" cy="1080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2594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58114269"/>
              </p:ext>
            </p:extLst>
          </p:nvPr>
        </p:nvGraphicFramePr>
        <p:xfrm>
          <a:off x="323528" y="332656"/>
          <a:ext cx="7772400" cy="949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4092402564"/>
              </p:ext>
            </p:extLst>
          </p:nvPr>
        </p:nvGraphicFramePr>
        <p:xfrm>
          <a:off x="1259632" y="2204864"/>
          <a:ext cx="6812830" cy="4032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50" name="Picture 2"/>
          <p:cNvPicPr>
            <a:picLocks noChangeAspect="1" noChangeArrowheads="1"/>
          </p:cNvPicPr>
          <p:nvPr/>
        </p:nvPicPr>
        <p:blipFill>
          <a:blip r:embed="rId12"/>
          <a:srcRect/>
          <a:stretch>
            <a:fillRect/>
          </a:stretch>
        </p:blipFill>
        <p:spPr bwMode="auto">
          <a:xfrm>
            <a:off x="0" y="1428736"/>
            <a:ext cx="2138367" cy="1357312"/>
          </a:xfrm>
          <a:prstGeom prst="rect">
            <a:avLst/>
          </a:prstGeom>
          <a:ln>
            <a:noFill/>
          </a:ln>
          <a:effectLst>
            <a:softEdge rad="112500"/>
          </a:effectLst>
        </p:spPr>
      </p:pic>
      <p:pic>
        <p:nvPicPr>
          <p:cNvPr id="2051" name="Picture 3"/>
          <p:cNvPicPr>
            <a:picLocks noChangeAspect="1" noChangeArrowheads="1"/>
          </p:cNvPicPr>
          <p:nvPr/>
        </p:nvPicPr>
        <p:blipFill>
          <a:blip r:embed="rId13"/>
          <a:srcRect/>
          <a:stretch>
            <a:fillRect/>
          </a:stretch>
        </p:blipFill>
        <p:spPr bwMode="auto">
          <a:xfrm>
            <a:off x="0" y="4572008"/>
            <a:ext cx="2786050" cy="17594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14"/>
          <a:srcRect/>
          <a:stretch>
            <a:fillRect/>
          </a:stretch>
        </p:blipFill>
        <p:spPr bwMode="auto">
          <a:xfrm>
            <a:off x="7215207" y="5000637"/>
            <a:ext cx="1928794" cy="1857364"/>
          </a:xfrm>
          <a:prstGeom prst="rect">
            <a:avLst/>
          </a:prstGeom>
          <a:noFill/>
          <a:ln w="9525">
            <a:noFill/>
            <a:miter lim="800000"/>
            <a:headEnd/>
            <a:tailEnd/>
          </a:ln>
          <a:effectLst/>
        </p:spPr>
      </p:pic>
      <p:pic>
        <p:nvPicPr>
          <p:cNvPr id="2053" name="Picture 5"/>
          <p:cNvPicPr>
            <a:picLocks noChangeAspect="1" noChangeArrowheads="1"/>
          </p:cNvPicPr>
          <p:nvPr/>
        </p:nvPicPr>
        <p:blipFill>
          <a:blip r:embed="rId15"/>
          <a:srcRect/>
          <a:stretch>
            <a:fillRect/>
          </a:stretch>
        </p:blipFill>
        <p:spPr bwMode="auto">
          <a:xfrm>
            <a:off x="6500826" y="1428736"/>
            <a:ext cx="2214578" cy="1312925"/>
          </a:xfrm>
          <a:prstGeom prst="rect">
            <a:avLst/>
          </a:prstGeom>
          <a:noFill/>
          <a:ln w="9525">
            <a:noFill/>
            <a:miter lim="800000"/>
            <a:headEnd/>
            <a:tailEnd/>
          </a:ln>
          <a:effectLst/>
        </p:spPr>
      </p:pic>
    </p:spTree>
    <p:extLst>
      <p:ext uri="{BB962C8B-B14F-4D97-AF65-F5344CB8AC3E}">
        <p14:creationId xmlns:p14="http://schemas.microsoft.com/office/powerpoint/2010/main" val="2192815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98205553"/>
              </p:ext>
            </p:extLst>
          </p:nvPr>
        </p:nvGraphicFramePr>
        <p:xfrm>
          <a:off x="16407" y="188640"/>
          <a:ext cx="5238344" cy="1470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tft.PNG"/>
          <p:cNvPicPr>
            <a:picLocks noChangeAspect="1"/>
          </p:cNvPicPr>
          <p:nvPr/>
        </p:nvPicPr>
        <p:blipFill>
          <a:blip r:embed="rId7"/>
          <a:stretch>
            <a:fillRect/>
          </a:stretch>
        </p:blipFill>
        <p:spPr>
          <a:xfrm>
            <a:off x="3643306" y="1428736"/>
            <a:ext cx="4572032" cy="5214950"/>
          </a:xfrm>
          <a:prstGeom prst="rect">
            <a:avLst/>
          </a:prstGeom>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3746845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rot="19790149">
            <a:off x="3227401" y="2202118"/>
            <a:ext cx="2983137" cy="2530777"/>
          </a:xfrm>
          <a:prstGeom prst="rect">
            <a:avLst/>
          </a:prstGeom>
        </p:spPr>
      </p:pic>
      <p:pic>
        <p:nvPicPr>
          <p:cNvPr id="7" name="Picture 6"/>
          <p:cNvPicPr>
            <a:picLocks noChangeAspect="1"/>
          </p:cNvPicPr>
          <p:nvPr/>
        </p:nvPicPr>
        <p:blipFill>
          <a:blip r:embed="rId3"/>
          <a:stretch>
            <a:fillRect/>
          </a:stretch>
        </p:blipFill>
        <p:spPr>
          <a:xfrm>
            <a:off x="1907703" y="2355076"/>
            <a:ext cx="1075606" cy="2237259"/>
          </a:xfrm>
          <a:prstGeom prst="rect">
            <a:avLst/>
          </a:prstGeom>
        </p:spPr>
      </p:pic>
      <p:pic>
        <p:nvPicPr>
          <p:cNvPr id="8" name="Picture 7"/>
          <p:cNvPicPr>
            <a:picLocks noChangeAspect="1"/>
          </p:cNvPicPr>
          <p:nvPr/>
        </p:nvPicPr>
        <p:blipFill>
          <a:blip r:embed="rId3"/>
          <a:stretch>
            <a:fillRect/>
          </a:stretch>
        </p:blipFill>
        <p:spPr>
          <a:xfrm flipH="1">
            <a:off x="6372200" y="2348879"/>
            <a:ext cx="1114548" cy="2237259"/>
          </a:xfrm>
          <a:prstGeom prst="rect">
            <a:avLst/>
          </a:prstGeom>
        </p:spPr>
      </p:pic>
      <p:sp>
        <p:nvSpPr>
          <p:cNvPr id="10" name="Rectangle 9"/>
          <p:cNvSpPr/>
          <p:nvPr/>
        </p:nvSpPr>
        <p:spPr>
          <a:xfrm>
            <a:off x="1475656" y="260648"/>
            <a:ext cx="6336703" cy="1200329"/>
          </a:xfrm>
          <a:prstGeom prst="rect">
            <a:avLst/>
          </a:prstGeom>
        </p:spPr>
        <p:txBody>
          <a:bodyPr wrap="square">
            <a:spAutoFit/>
          </a:bodyPr>
          <a:lstStyle/>
          <a:p>
            <a:pPr algn="ctr"/>
            <a:r>
              <a:rPr lang="en-US" sz="7200" b="1" dirty="0" smtClean="0">
                <a:ln w="0"/>
                <a:effectLst>
                  <a:outerShdw blurRad="38100" dist="19050" dir="2700000" algn="tl" rotWithShape="0">
                    <a:schemeClr val="dk1">
                      <a:alpha val="40000"/>
                    </a:schemeClr>
                  </a:outerShdw>
                </a:effectLst>
              </a:rPr>
              <a:t>Basic Structure</a:t>
            </a:r>
            <a:endParaRPr lang="en-US" sz="7200" b="1" dirty="0">
              <a:ln w="0"/>
              <a:effectLst>
                <a:outerShdw blurRad="38100" dist="19050" dir="2700000" algn="tl" rotWithShape="0">
                  <a:schemeClr val="dk1">
                    <a:alpha val="40000"/>
                  </a:schemeClr>
                </a:outerShdw>
              </a:effectLst>
            </a:endParaRPr>
          </a:p>
        </p:txBody>
      </p:sp>
      <p:sp>
        <p:nvSpPr>
          <p:cNvPr id="11" name="Rectangle 10"/>
          <p:cNvSpPr/>
          <p:nvPr/>
        </p:nvSpPr>
        <p:spPr>
          <a:xfrm>
            <a:off x="1295375" y="2077804"/>
            <a:ext cx="2125813" cy="542150"/>
          </a:xfrm>
          <a:prstGeom prst="rect">
            <a:avLst/>
          </a:prstGeom>
        </p:spPr>
        <p:txBody>
          <a:bodyPr wrap="square">
            <a:spAutoFit/>
          </a:bodyPr>
          <a:lstStyle/>
          <a:p>
            <a:pPr algn="ctr"/>
            <a:r>
              <a:rPr lang="en-US" sz="2800" dirty="0" smtClean="0">
                <a:ln w="0"/>
                <a:effectLst>
                  <a:outerShdw blurRad="38100" dist="19050" dir="2700000" algn="tl" rotWithShape="0">
                    <a:schemeClr val="dk1">
                      <a:alpha val="40000"/>
                    </a:schemeClr>
                  </a:outerShdw>
                </a:effectLst>
              </a:rPr>
              <a:t>Teacher</a:t>
            </a:r>
            <a:endParaRPr lang="en-US" sz="2800" dirty="0">
              <a:ln w="0"/>
              <a:effectLst>
                <a:outerShdw blurRad="38100" dist="19050" dir="2700000" algn="tl" rotWithShape="0">
                  <a:schemeClr val="dk1">
                    <a:alpha val="40000"/>
                  </a:schemeClr>
                </a:outerShdw>
              </a:effectLst>
            </a:endParaRPr>
          </a:p>
        </p:txBody>
      </p:sp>
      <p:sp>
        <p:nvSpPr>
          <p:cNvPr id="12" name="Rectangle 11"/>
          <p:cNvSpPr/>
          <p:nvPr/>
        </p:nvSpPr>
        <p:spPr>
          <a:xfrm>
            <a:off x="6197064" y="1862430"/>
            <a:ext cx="1726876" cy="954107"/>
          </a:xfrm>
          <a:prstGeom prst="rect">
            <a:avLst/>
          </a:prstGeom>
        </p:spPr>
        <p:txBody>
          <a:bodyPr wrap="square">
            <a:spAutoFit/>
          </a:bodyPr>
          <a:lstStyle/>
          <a:p>
            <a:pPr algn="ctr"/>
            <a:r>
              <a:rPr lang="en-US" sz="2800" dirty="0" smtClean="0">
                <a:ln w="0"/>
                <a:effectLst>
                  <a:outerShdw blurRad="38100" dist="19050" dir="2700000" algn="tl" rotWithShape="0">
                    <a:schemeClr val="dk1">
                      <a:alpha val="40000"/>
                    </a:schemeClr>
                  </a:outerShdw>
                </a:effectLst>
              </a:rPr>
              <a:t>Student Face</a:t>
            </a:r>
            <a:endParaRPr lang="en-US" sz="2800" dirty="0">
              <a:ln w="0"/>
              <a:effectLst>
                <a:outerShdw blurRad="38100" dist="19050" dir="2700000" algn="tl" rotWithShape="0">
                  <a:schemeClr val="dk1">
                    <a:alpha val="40000"/>
                  </a:schemeClr>
                </a:outerShdw>
              </a:effectLst>
            </a:endParaRPr>
          </a:p>
        </p:txBody>
      </p:sp>
      <p:sp>
        <p:nvSpPr>
          <p:cNvPr id="13" name="Rectangle 12"/>
          <p:cNvSpPr/>
          <p:nvPr/>
        </p:nvSpPr>
        <p:spPr>
          <a:xfrm>
            <a:off x="2798885" y="2620227"/>
            <a:ext cx="1302459" cy="276999"/>
          </a:xfrm>
          <a:prstGeom prst="rect">
            <a:avLst/>
          </a:prstGeom>
        </p:spPr>
        <p:txBody>
          <a:bodyPr wrap="square">
            <a:spAutoFit/>
          </a:bodyPr>
          <a:lstStyle/>
          <a:p>
            <a:pPr algn="ctr"/>
            <a:r>
              <a:rPr lang="en-US" sz="1200" dirty="0" smtClean="0">
                <a:ln w="0"/>
                <a:effectLst>
                  <a:outerShdw blurRad="38100" dist="19050" dir="2700000" algn="tl" rotWithShape="0">
                    <a:schemeClr val="dk1">
                      <a:alpha val="40000"/>
                    </a:schemeClr>
                  </a:outerShdw>
                </a:effectLst>
              </a:rPr>
              <a:t>Mobile Camera</a:t>
            </a:r>
            <a:endParaRPr lang="en-US" sz="12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86306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JO" dirty="0"/>
          </a:p>
        </p:txBody>
      </p:sp>
      <p:pic>
        <p:nvPicPr>
          <p:cNvPr id="4" name="Picture 2"/>
          <p:cNvPicPr>
            <a:picLocks noGrp="1" noChangeAspect="1" noChangeArrowheads="1"/>
          </p:cNvPicPr>
          <p:nvPr>
            <p:ph idx="1"/>
          </p:nvPr>
        </p:nvPicPr>
        <p:blipFill>
          <a:blip r:embed="rId2"/>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2843799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500034" y="1571612"/>
            <a:ext cx="8103274" cy="4824536"/>
          </a:xfrm>
          <a:prstGeom prst="rect">
            <a:avLst/>
          </a:prstGeom>
          <a:ln/>
        </p:spPr>
        <p:style>
          <a:lnRef idx="2">
            <a:schemeClr val="accent3"/>
          </a:lnRef>
          <a:fillRef idx="1">
            <a:schemeClr val="lt1"/>
          </a:fillRef>
          <a:effectRef idx="0">
            <a:schemeClr val="accent3"/>
          </a:effectRef>
          <a:fontRef idx="minor">
            <a:schemeClr val="dk1"/>
          </a:fontRef>
        </p:style>
      </p:pic>
      <p:sp>
        <p:nvSpPr>
          <p:cNvPr id="5" name="Rectangle 4"/>
          <p:cNvSpPr/>
          <p:nvPr/>
        </p:nvSpPr>
        <p:spPr>
          <a:xfrm>
            <a:off x="2159732" y="1165953"/>
            <a:ext cx="5178306" cy="1015663"/>
          </a:xfrm>
          <a:prstGeom prst="rect">
            <a:avLst/>
          </a:prstGeom>
        </p:spPr>
        <p:txBody>
          <a:bodyPr wrap="square">
            <a:spAutoFit/>
          </a:bodyPr>
          <a:lstStyle/>
          <a:p>
            <a:pPr lvl="0" algn="r" rtl="1"/>
            <a:r>
              <a:rPr lang="en-US" sz="2000" dirty="0" smtClean="0">
                <a:solidFill>
                  <a:schemeClr val="tx1"/>
                </a:solidFill>
                <a:latin typeface="Arial Unicode MS" pitchFamily="34" charset="-128"/>
                <a:ea typeface="Arial Unicode MS" pitchFamily="34" charset="-128"/>
                <a:cs typeface="Arial Unicode MS" pitchFamily="34" charset="-128"/>
              </a:rPr>
              <a:t>The whole system should consist of </a:t>
            </a:r>
            <a:r>
              <a:rPr lang="ar-JO" sz="2000" dirty="0" smtClean="0">
                <a:solidFill>
                  <a:schemeClr val="tx1"/>
                </a:solidFill>
                <a:latin typeface="Arial Unicode MS" pitchFamily="34" charset="-128"/>
                <a:ea typeface="Arial Unicode MS" pitchFamily="34" charset="-128"/>
                <a:cs typeface="Arial Unicode MS" pitchFamily="34" charset="-128"/>
              </a:rPr>
              <a:t/>
            </a:r>
            <a:br>
              <a:rPr lang="ar-JO" sz="2000" dirty="0" smtClean="0">
                <a:solidFill>
                  <a:schemeClr val="tx1"/>
                </a:solidFill>
                <a:latin typeface="Arial Unicode MS" pitchFamily="34" charset="-128"/>
                <a:ea typeface="Arial Unicode MS" pitchFamily="34" charset="-128"/>
                <a:cs typeface="Arial Unicode MS" pitchFamily="34" charset="-128"/>
              </a:rPr>
            </a:br>
            <a:r>
              <a:rPr lang="en-US" sz="2000" b="1" baseline="0" dirty="0" smtClean="0">
                <a:solidFill>
                  <a:schemeClr val="tx1"/>
                </a:solidFill>
                <a:latin typeface="Arial Unicode MS" pitchFamily="34" charset="-128"/>
                <a:ea typeface="Arial Unicode MS" pitchFamily="34" charset="-128"/>
                <a:cs typeface="Arial Unicode MS" pitchFamily="34" charset="-128"/>
              </a:rPr>
              <a:t/>
            </a:r>
            <a:br>
              <a:rPr lang="en-US" sz="2000" b="1" baseline="0" dirty="0" smtClean="0">
                <a:solidFill>
                  <a:schemeClr val="tx1"/>
                </a:solidFill>
                <a:latin typeface="Arial Unicode MS" pitchFamily="34" charset="-128"/>
                <a:ea typeface="Arial Unicode MS" pitchFamily="34" charset="-128"/>
                <a:cs typeface="Arial Unicode MS" pitchFamily="34" charset="-128"/>
              </a:rPr>
            </a:br>
            <a:endParaRPr lang="en-US" sz="2000" dirty="0">
              <a:solidFill>
                <a:schemeClr val="tx1"/>
              </a:solidFill>
              <a:latin typeface="Arial Unicode MS" pitchFamily="34" charset="-128"/>
              <a:ea typeface="Arial Unicode MS" pitchFamily="34" charset="-128"/>
              <a:cs typeface="Arial Unicode MS" pitchFamily="34" charset="-128"/>
            </a:endParaRPr>
          </a:p>
        </p:txBody>
      </p:sp>
      <p:sp>
        <p:nvSpPr>
          <p:cNvPr id="2" name="Cloud 1"/>
          <p:cNvSpPr/>
          <p:nvPr/>
        </p:nvSpPr>
        <p:spPr>
          <a:xfrm>
            <a:off x="395536" y="-5547"/>
            <a:ext cx="3528392" cy="138510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Arial" pitchFamily="34" charset="0"/>
                <a:cs typeface="Arial" pitchFamily="34" charset="0"/>
              </a:rPr>
              <a:t>Functional Block Diagram:</a:t>
            </a:r>
          </a:p>
        </p:txBody>
      </p:sp>
    </p:spTree>
    <p:extLst>
      <p:ext uri="{BB962C8B-B14F-4D97-AF65-F5344CB8AC3E}">
        <p14:creationId xmlns:p14="http://schemas.microsoft.com/office/powerpoint/2010/main" val="1465756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1053</TotalTime>
  <Words>924</Words>
  <Application>Microsoft Office PowerPoint</Application>
  <PresentationFormat>On-screen Show (4:3)</PresentationFormat>
  <Paragraphs>88</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 Unicode MS</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horizon</dc:creator>
  <cp:lastModifiedBy>ATUL KUMAR SINHA</cp:lastModifiedBy>
  <cp:revision>60</cp:revision>
  <dcterms:created xsi:type="dcterms:W3CDTF">2017-05-17T10:25:27Z</dcterms:created>
  <dcterms:modified xsi:type="dcterms:W3CDTF">2022-01-14T17:51:05Z</dcterms:modified>
</cp:coreProperties>
</file>